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32"/>
  </p:notesMasterIdLst>
  <p:handoutMasterIdLst>
    <p:handoutMasterId r:id="rId33"/>
  </p:handoutMasterIdLst>
  <p:sldIdLst>
    <p:sldId id="265" r:id="rId2"/>
    <p:sldId id="266" r:id="rId3"/>
    <p:sldId id="267" r:id="rId4"/>
    <p:sldId id="268" r:id="rId5"/>
    <p:sldId id="272" r:id="rId6"/>
    <p:sldId id="269" r:id="rId7"/>
    <p:sldId id="270" r:id="rId8"/>
    <p:sldId id="271" r:id="rId9"/>
    <p:sldId id="295" r:id="rId10"/>
    <p:sldId id="273" r:id="rId11"/>
    <p:sldId id="274" r:id="rId12"/>
    <p:sldId id="275" r:id="rId13"/>
    <p:sldId id="276" r:id="rId14"/>
    <p:sldId id="277" r:id="rId15"/>
    <p:sldId id="278" r:id="rId16"/>
    <p:sldId id="279" r:id="rId17"/>
    <p:sldId id="280" r:id="rId18"/>
    <p:sldId id="281" r:id="rId19"/>
    <p:sldId id="282" r:id="rId20"/>
    <p:sldId id="284" r:id="rId21"/>
    <p:sldId id="285" r:id="rId22"/>
    <p:sldId id="286" r:id="rId23"/>
    <p:sldId id="287" r:id="rId24"/>
    <p:sldId id="288" r:id="rId25"/>
    <p:sldId id="289" r:id="rId26"/>
    <p:sldId id="290" r:id="rId27"/>
    <p:sldId id="291" r:id="rId28"/>
    <p:sldId id="292" r:id="rId29"/>
    <p:sldId id="293" r:id="rId30"/>
    <p:sldId id="294" r:id="rId31"/>
  </p:sldIdLst>
  <p:sldSz cx="12192000" cy="6858000"/>
  <p:notesSz cx="6858000" cy="9144000"/>
  <p:defaultTextStyle>
    <a:defPPr>
      <a:defRPr lang="zh-CN"/>
    </a:defPPr>
    <a:lvl1pPr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48" autoAdjust="0"/>
    <p:restoredTop sz="96700" autoAdjust="0"/>
  </p:normalViewPr>
  <p:slideViewPr>
    <p:cSldViewPr>
      <p:cViewPr varScale="1">
        <p:scale>
          <a:sx n="79" d="100"/>
          <a:sy n="79" d="100"/>
        </p:scale>
        <p:origin x="174" y="51"/>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CC84DA6-8FA0-43C0-BEE7-BEB8A4CEE1C4}" type="datetimeFigureOut">
              <a:rPr lang="zh-CN" altLang="en-US" smtClean="0"/>
              <a:t>2023/11/8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CE71A92-60E9-4FBA-B10E-86227C187851}" type="slidenum">
              <a:rPr lang="zh-CN" altLang="en-US" smtClean="0"/>
              <a:t>‹#›</a:t>
            </a:fld>
            <a:endParaRPr lang="zh-CN" altLang="en-US"/>
          </a:p>
        </p:txBody>
      </p:sp>
    </p:spTree>
    <p:extLst>
      <p:ext uri="{BB962C8B-B14F-4D97-AF65-F5344CB8AC3E}">
        <p14:creationId xmlns:p14="http://schemas.microsoft.com/office/powerpoint/2010/main" val="418926390"/>
      </p:ext>
    </p:extLst>
  </p:cSld>
  <p:clrMap bg1="lt1" tx1="dk1" bg2="lt2" tx2="dk2" accent1="accent1" accent2="accent2" accent3="accent3" accent4="accent4" accent5="accent5" accent6="accent6" hlink="hlink" folHlink="folHlink"/>
  <p:hf ftr="0" dt="0"/>
</p:handoutMaster>
</file>

<file path=ppt/ink/ink1.xml><?xml version="1.0" encoding="utf-8"?>
<inkml:ink xmlns:inkml="http://www.w3.org/2003/InkML">
  <inkml:definitions>
    <inkml:context xml:id="ctx0">
      <inkml:inkSource xml:id="inkSrc0">
        <inkml:traceFormat>
          <inkml:channel name="X" type="integer" max="2560" units="cm"/>
          <inkml:channel name="Y" type="integer" max="1440" units="cm"/>
          <inkml:channel name="T" type="integer" max="2.14748E9" units="dev"/>
        </inkml:traceFormat>
        <inkml:channelProperties>
          <inkml:channelProperty channel="X" name="resolution" value="82.84789" units="1/cm"/>
          <inkml:channelProperty channel="Y" name="resolution" value="82.75862" units="1/cm"/>
          <inkml:channelProperty channel="T" name="resolution" value="1" units="1/dev"/>
        </inkml:channelProperties>
      </inkml:inkSource>
      <inkml:timestamp xml:id="ts0" timeString="2020-04-28T07:26:38.560"/>
    </inkml:context>
    <inkml:brush xml:id="br0">
      <inkml:brushProperty name="width" value="0.05292" units="cm"/>
      <inkml:brushProperty name="height" value="0.05292" units="cm"/>
    </inkml:brush>
  </inkml:definitions>
  <inkml:trace contextRef="#ctx0" brushRef="#br0">9803 8758 0,'13'0'109,"-13"13"-109,0 0 0,0 1 16,0-1-1,13 13 1,-13-12-16,14-1 0,-14 0 15,0 0-15,0 0 16,13 1-16,-13-1 16,0 0-16,13 0 15,-13 1-15,0 12 16,0-13-16,0 1 16,0-1-16,0 0 0,27 0 15,-27 0-15,0 1 0,0-1 16,13 0-16,-13 0 0,0 1 15,13-1-15,-13 13 16,13-12 0,0-1-16,1 0 0,-14 0 15,0 0 1,26 1-16,-13-14 16,-13 13-16,14 0 0,-1-13 15,-13 27 1,13-27-16,0 0 0,1 0 15,-1 0 1,-13 13-16,13 0 16,0 0-16,0-13 15,1 14 1,-1-14-16,0 0 16,0 0-16,1 0 15,-14 13 1,13 0-16,0-13 15,14 0 1,-14 0 15,0 0-31,0 0 0,0 0 0,1 0 16,-1 0-16,0 0 0,0 0 0,1 0 16,-1 0-16,0 0 15,14 0 1,-14 0-16,0-13 0,0 13 15,0 0-15,1 0 0,-1-13 16,0 13-16,-13-14 0,13 1 16,1 13-16,-1-13 0,0 13 0,0-13 15,14-1 1,-27 1-16,13 13 16,-13-13-1,26 0-15,-12 13 0,-14-14 16,0 1-16,13 13 0,-13-13 15,13 0-15,0-14 16,1 27 0,-14-13-16,0 0 15,0-14-15,0 14 16,13 0-16,-13 0 16,0-1-16,0-25 31,0 26-31,0-1 15,0 1 1,0 0-16,0 0 0,0-1 16,0 1-1,0 0 1,0 0-16,0-1 16,0 1-16,0 0 15,0 0-15,0 0 16,0-1-1,0 1-15,0 0 16,0 0 0,0-1-1,0 1 17,0 0-17,0 26 173,0 0-173,0 1-15,0-1 16,0 0-16,0 0 0,0 27 31,0-14-31,0-12 16,0-1-16,0 0 0,0 0 15,0 1-15,0-1 16,0 0-16,13 0 16,-13 1-16,0-1 15,13 0 1,-13 0-16,0 0 0,13 1 16,-13-1-16,0 0 15,0 0-15,0 1 16,14-1-16,-14 0 15,13 0 1,-13 1-16,0-1 0,13-13 16,-13 26-16,13-13 15,-13 1-15,0-1 16,0 0-16,14 0 0,12 1 31,-26-1-31,0 0 0,13 14 16,1-1-1,-14-13 1,13 0-16,0-13 0,0 27 31,-13-14 1</inkml:trace>
  <inkml:trace contextRef="#ctx0" brushRef="#br0" timeOffset="1488.16">11655 8996 0,'0'-13'109,"0"0"-93,0-14 0,0 14-1,-26 0-15,12-1 16,1 1-16,0 13 31,0 0-31,13-13 16,-14 13-16,1 0 15,13-13-15,-13 13 16,0 0-16,0 0 16,-1 0-16,1 0 31,-27 0-15,27 13-16,0-13 15,0 0-15,-1 0 0,1 13 16,0-13-16,-13 13 0,26 1 15,-14-14-15,1 0 0,-13 13 32,26 0-32,-14-13 15,14 13-15,0 1 32,0-1 14,0 0-30,14 0-16,-14 1 16,13-1-16,0-13 0,0 13 15,-13 0-15,27 0 0,79 40 32,-80-39-32,1-1 0,25 13 15,-25-12-15,-1-1 0,1 0 0,-1 0 16,1 0-16,-27 1 0,26-1 0,1 0 15,-14-13-15,13 13 0,-26 1 0,53 39 32,-26-27-17,-27-13 1,0 0-16,0 1 16,0-1-16,0 0 15,0 0 1,0 1-16,0-1 15,-13-13-15,13 13 16,-14 0-16,-12 1 0,26-1 16,-13-13-16,-1 0 0,1 0 15,0 0-15,0 13 0,-40 0 32,26-13-32,14 0 0,-13 0 15,12 0-15,-12 0 0,13 0 0,-1 0 16,-12-13-16,13 13 15,0 0-15,-1 0 0,-12-13 16,13-14 0,-1 14-16,1 13 15,0-13-15,13 0 0,-13-1 16,-1 1-16,1 0 31</inkml:trace>
  <inkml:trace contextRef="#ctx0" brushRef="#br0" timeOffset="2455.35">12131 9287 0,'14'0'78,"-1"0"-62,0 0-16,13 0 15,1 0-15,-14 0 16,93 0-16,-40 0 15,-39 0-15,12 13 0,1-13 0,106 0 32,-107 0-32,-26 0 15,1 0-15,-1 0 16,0-13 0,0 0-1,-13 0-15,14-27 16,-14 27-1,0 0-15,0-1 0,0 1 16,0 0-16,0 0 16,0-1-16,0 1 0,-14-13 15,1 12-15,0 1 16,0 0-16,-27 13 16,27-13-16,-27 0 0,27 13 15,0 0-15,-14 0 0,14 0 16,0 0-16,-1 0 0,1 0 0,-13 0 15,-1 0-15,1 0 0,13 0 0,-14 0 16,-92 0 0,106 13-16,-14 0 0,1-13 15,13 13-15,-1-13 0,1 0 0,0 13 16,-13 1-16,26-1 0,-14 0 0,1 0 16,0 1-16,0-1 0,13 0 0,-14 14 15,1-27-15,0 79 16,0-66-16,13 0 15,0 14-15,-13-14 0,13 14 16,0-1-16,0 0 16,0-12-16,13 12 0,0-13 15,0 1-15,-13-1 0,0 0 0,93 66 32,-93-65-32,26-1 0,1 0 15,-1 0-15,1-13 0,39 14 16,-40-14-16,1 0 0,-1 0 15,1 0-15,-14 0 0,13 0 0,27 0 16,66-27 0,-105 14-16,12 0 0,40-14 15,-39 14-15,-1 0 0,1 0 16,-1-1-16,0 1 0,-12 0 0,25 0 16,-25-1-16,-1 14 15</inkml:trace>
  <inkml:trace contextRef="#ctx0" brushRef="#br0" timeOffset="3976.17">13362 8970 0,'0'13'78,"0"0"-78,0 0 15,-14 14-15,14-1 0,0 1 16,-13-27-16,13 26 0,0 1 0,0-1 16,0-13-16,0 14 0,0 12 0,0-12 15,0-14-15,0 0 0,0 93 32,0-93-32,0 80 0,0-53 15,0-14-15,0 1 0,-13-1 0,13-13 16,0 14-16,0-1 0,0 1 0,0-14 15,0 0-15,0 0 0,0 1 16,0-28 78,0 1-94,0 0 15,0 0-15,0-1 0,0-12 16,0 13 0,0 0-16,13-27 0,0 13 15,-13 1-15,0 13 0,27-67 16,-14 67 0,-13 0-16,13 0 0,-13-1 15,14-12-15,-14 13 0,0 0 0,13-1 16,-13 1-16,13 0 0,0 0 0,-13-1 15,0-12-15,14 13 0,-1-14 16,26-12 0,-39 25-16,0 1 0,14 13 15,-1-13-15,0 0 16,-13-1-16,13 14 0,-13-13 16,14 13-16,-1 0 15,0 0-15,0-13 0,0 13 31,1-13-15,-1 13-16,0 0 16,-13-14-16,27 14 0,-1 0 0,-13 0 15,1 0-15,25 0 16,27 0 0,-52 0-16,-1 0 0,0 0 15,0 0-15,1 0 0,-1 0 16,0 0-16,0 0 0,0 14 0,1-1 15,-1-13-15,0 0 0,27 0 32,-27 0-1</inkml:trace>
  <inkml:trace contextRef="#ctx0" brushRef="#br0" timeOffset="7906">20109 9221 0,'0'13'78,"0"0"-78,0 1 15,0-1-15,0 0 0,0 0 16,0 1-16,0-1 0,0 0 0,0 0 16,0 53-1,0-39-15,0-14 0,0 14 0,0-1 16,0 1-16,0-1 0,0 0 0,13 14 15,-13 13-15,0-13 0,13-1 16,-13-12-16,0-14 0,0 133 16,0-67-1,13-13-15,-13-39 0,0-1 16,0-13-16,14 14 0,-14-1 0,0 1 16,0-1-16,0 1 0,0-14 0,0 13 15,0-12-15,0-1 0,0 0 0,0 0 16,0 0-1,0-39 79,0 13-94,0-14 0,0 1 0,0-14 0,0 14 16</inkml:trace>
  <inkml:trace contextRef="#ctx0" brushRef="#br0" timeOffset="8695.78">20162 8983 0,'13'0'31,"13"0"-15,14 0-1,26 0 1,-13 0-16,-40 0 0,14 0 0,-1 0 16,-13 0-16,1 0 0,12 13 15,1-13-15,-14 0 0,0 13 16,13 1-16,-12-14 0,92 39 16,-93-26-16,0-13 15,0 0-15,27 27 0,-40-14 16,26-13-16,-12 13 0,-1-13 15,-13 14-15,0-1 0,0 0 16,13 0-16,0-13 0,-13 27 16,0 12-1,0-25-15,0 12 16,0-13-16,0 1 16,0-1-16,0 0 0,0 14 15,0-14-15,0 0 0,0 0 16,-13 0-16,0 14 15,13-14-15,-13 0 0,-14 1 16,27-1-16,-13 0 0,0 0 16,-1 1-16,1-14 0,0 26 0,-13-13 15,-1 0-15,14-13 16,-14 14-16,-65-1 16,65-13-1,14 0-15,-13 0 0,-1 0 0,1 0 16,12 0-16,1 0 15,0 0-15,0 0 0,0 0 0,-1 0 16,1 0-16,0 0 0,0-13 16,-27-1-1,27 1-15,-1 13 16,1-13-16,0 0 16,13 0 46</inkml:trace>
  <inkml:trace contextRef="#ctx0" brushRef="#br0" timeOffset="9544.56">21485 9208 0,'0'13'79,"0"0"-79,0 0 0,0 1 15,0-1-15,0 0 16,13 0-16,-13 1 0,13-1 0,0 0 15,-13 0-15,13 1 0,27 65 32,-13-66-32,-14 0 0,-13 1 0,26-1 15,1-13-15,-1 0 0,-13 13 0,1-13 16,12 13-16,1-13 0,-1 0 0,-13 0 16,14 0-16,-14 0 0,13 0 15,-12 0 1,-1 0-16,0-13 15,-13 0-15,0 0 0,13-1 0,-13 1 16,0 0-16,0-14 16,0 14-16,0-13 0,0 13 15,0-1-15,0-65 16,0 39 0,-13 27-16,-13-13 0,12 12 15,14 1-15,-26 0 0,13 0 16,-14-1-16,27 1 0,-13 13 0,-13-13 15,-1 13-15,14 0 0,-67 0 32,54 0-32,13 0 0,-14 0 15,14 0-15,0 0 0,-14 13 16,14 0-16,0 1 0,0-14 16,13 13-16,-13 0 0,-1 0 0,1 1 15,-27 38 1,40-38-16,0-1 15,-13-13-15,13 13 16,0 0-16,13-13 109</inkml:trace>
  <inkml:trace contextRef="#ctx0" brushRef="#br0" timeOffset="10943.3">22755 9089 0,'-14'-40'31,"1"27"-31,0 0 16,0 13 0,-1 0-16,1 0 15,0 0 1,0 0 0,-1 0-16,1 0 15,0 0 1,0 13-1,0-13-15,13 13 16,-14 0-16,14 0 16,0 14 15,0-1-31,14-12 0,-1 12 16,53 14-16,-53-27 0,0 0 15,1 0-15,52 54 16,-53-54-1,13 0-15,1 0 0,13 14 16,-40-14-16,13 0 0,0 0 0,0 1 16,1-14-16,-14 13 0,13 0 0,0 0 15,-13 1-15,0 12 16,0 27 0,0-40-1,0 0-15,0 1 16,-13-1-16,0 0 15,-1 0-15,-25-13 0,-1 14 16,0-1-16,-171 13 16,158-26-1,26 0-15,1 0 0,12 0 16,1 0-16,0 0 0,53 0 94,-27 0-94,0 0 0,14-13 15,12 0-15,27 0 0,-13-1 0,0 1 16,133-40 0,-134 40-16,1 0 0,14 0 0,65-27 15,-93 27-15,1-1 16,-13 1-16,-1 0 0,1 0 0,-14-1 15,13 1-15,-13 0 0,1 0 16,-1 0-16,0-14 16,0 14-16,1 0 0,-1-27 15,-13 13-15,0 1 16,13 26-16,-13-40 16,0 14-16,0 13 0,13-14 0,-13 14 0,0 0 15,14-14-15,-14 1 0,0-40 16,0 52-1,0 1-15,0 0 16,0 0-16,0 39 94,0-13-79,0 1-15,0 12 0,0-13 16,0 40-16,13 27 16,-13-41-1,13-25-15,0-1 0,-13 13 0,0-13 16,13 14-16,1-1 0,-1 1 0,0-1 16,0 1-16,27 52 0,-27-52 15,14-1-15,-14 1 0,66 78 16,-52-105-1,-14 14-15,-13-1 0,13 0 0,0 0 16,1-13-16,-1 0 0,-13 13 16,0-26 93,0 0-109</inkml:trace>
  <inkml:trace contextRef="#ctx0" brushRef="#br0" timeOffset="11778.34">23350 9142 0,'26'0'109,"-12"0"-93,12 0-16,0 0 0,1 0 0,-14 0 16,14 0-16,12 0 0,14 0 15,66 13 1,-92-13-16,-1 0 16,1 0-16,-1 0 0,1 0 0,12 0 0,1 0 15,-14 0-15,1 0 0,-14 0 16,0 0-16,1 0 0,-1 0 15</inkml:trace>
  <inkml:trace contextRef="#ctx0" brushRef="#br0" timeOffset="18280.54">9433 8427 0,'0'13'78,"0"1"-78,0-1 16,0 0-16,0 0 15,0 1-15,0-1 0,0 0 16,0 0-16,0 27 16,0-27-1,0 0-15,0 1 0,0-1 16,0 0-16,0 0 15,0 1-15,0-1 0,0 0 16,0 0 0,0 1-16,0-1 0,0 0 15,0 0-15,0 0 16,0 1-16,0-1 0,0 0 16,0 0-16,0 1 15,0-1 1,0 0-16,0 0 0,0 0 15,0 1-15,0 12 16,0-13 0,0 1-16,0 25 15,0-25 1,0-1-16,0 0 16,0 0-16,0 0 0,-14-13 0,14 14 15,0-1-15,0 0 0,-13 0 16,13 1-16,-13-1 15,13 13-15,0 27 0,0-40 16,0 1-16,0 12 0,-13-13 16,13 1-16,0-1 0,-14 0 15,14 0-15,0 1 0,0-1 16,-13 0-16,13 0 0,0 0 0,0 1 16,-13 12-1,13-13-15,0 1 16,0-1-16,0 0 0,0 0 15,0 1 1,-13-14-16,13 13 0,0 0 0,0 0 16,0 0-1,0 1 1,0 12 0,0-13-16,0 1 15,0-1-15,-14-13 16,14 26-1,0-13 1,0 1 0,0-1-1,0 0-15,0 0 16,0 1-16,0-1 62,0 0-62,0 0 16,0 1-16,0-1 16,0 0 46,0 0-31,14-13 188,12 0-219,1 0 0,-14 0 0,0 0 16,14 0-16,-1 0 0,0 0 15,-12 0-15,12 0 0,-13 0 0,67 0 16,-54 0 0,1 0-16,-1 0 0,1 0 15,-14 0-15,0 0 0,14 0 16,-14 0-16,13 0 0,-13 0 16,14 0-16,-27 13 0,13-13 0,14 0 15,25 0 1,-38 14-16,-1-14 0,0 0 15,0 0-15,1 0 0,-1 0 16,0 0-16,27 0 0,-27 0 0,0 0 16,0 0-16,1 0 0,12 0 0,1 0 15,-1 0-15,53 0 16,-52 0-16,-14 0 16,0 0-16,14 0 0,-1 0 0,1 0 15,-14 0-15,0 0 0,14 13 16,-1-13-16,1 0 0,-1 0 0,1 0 15,-1 0-15,0 0 0,67 0 16,-80 0 0,14 0-16,-1 0 0,1 0 15,-14 0-15,13 0 0,-12 0 16,12 0-16,-13 0 0,0 0 0,1 0 16,12 0-16,27 0 0,-40 0 15,80 0 1,-80 0-16,14 0 0,-14 0 15,0 0-15,14 0 0,-1 0 16,-13 0-16,14 0 0,-14 0 16,13 0-16,1 0 0,-14 0 15,0 0-15,80 0 16,-67 0 0,1 13-16,-14-13 0,0 0 0,14 0 0,-14 0 15,13 0-15,1 0 0,-1 0 16,1 0-16,-1 13 0,1-13 15,-14 0-15,13 0 0,1 0 0,65 0 16,-65 0 0,-1 14-16,14-14 15,-13 0-15,-1 0 0,14 0 0,-1 0 16,-12 13-16,12-13 0,-12 0 0,13 13 16,-14-13-16,1 0 0,-1 0 0,146 27 31,-146-27-31,1 0 15,13 0-15,13 13 0,-27-13 16,0 0-16,1 0 0,-1 13 0,14-13 16,13 0-16,-27 0 0,14 0 15,-13 13-15,-1-13 0,106 13 16,-118-13-16,25 0 16,27 0-16,-39 14 0,-1-14 15,1 0-15,-1 0 0,14 0 16,-27 0-16,14 0 0,-1 0 0,1 0 0,-14 0 15,13 0-15,1 0 0,78 0 16,-78 0-16,-1 0 16,1 0-16,-1 0 0,-12 0 15,-1 0-15,13 0 0,-13 0 0,1 0 16,12 0-16,-13 0 0,14 0 0,-14 0 16,53 0-16,-53 0 15,80 0 1,-80 0-16,14 0 0,-14 0 0,27 0 15,-14 0-15,-13 0 0,14 0 16,-14 0-16,14 0 0,-1 0 16,-13 0-16,0 0 0,1 0 0,-1 0 15,0 0-15,27 0 16,-27 0 0,0 0-16,0 0 0,1 0 15,-1 0-15,0 0 16,0 0-16,1 0 15,-1 0-15,-13-14 344,0 1-344,0 0 16,0-27-16,0 1 15,0 12-15,0 1 0,0-1 0,0 14 16,0-13-16,13-1 0,-13-13 0,0 14 16,0-1-16,0 14 0,0-13 0,0-1 15,13 1-15,-13-1 0,0 1 0,14-14 16,-14 27-16,0-93 16,0 53-1,0 27-15,0-27 0,0 26 0,0 14 16,0-13-16,0-1 0,0 1 0,0 13 15,0-1-15,0-12 16,0 13-16,0-1 0,0 1 16,0-26-16,0 25 15,0 1-15,0 0 16,-14 0-16,14-1 0,0 1 16,0 0-1,-13 13-15,13-13 31,0-1-15,-13 1 0,13 0-16,0 0 31,0 0-31,0-1 16,0 1-1,0 0 1,0 0-1,0-1 1,-13 1-16,13 0 31,0 0-31,0 0 16,0-1-16,0 1 31,0 0-15,-14 13 31,1 0 62,0 0-109,0 0 16,-1 0-16,1 0 15,0 0-15,0 0 0,0 0 0,-27 0 16,13 0-16,14 0 0,0 0 16,0 0-16,0-13 0,-1 13 0,1 0 15,-27 0 1,14 0-16,13 0 0,-14 0 0,1 0 15,13 0-15,-1-14 0,1 14 0,-13 0 16,12 0-16,-12 0 16,-14 0-16,27 0 0,0 0 15,0 0-15,-14 0 0,-52 0 16,52 0-16,14 0 16,-40-13-16,27 13 0,-1 0 15,14 0-15,0 0 0,-14 0 0,1 0 16,13 0-16,-14 0 0,1 0 15,-1 0-15,1 0 0,13 0 0,-107 0 32,94 0-32,0 0 15,-1 0-15,1 0 0,-1 0 0,1-13 16,-1 13-16,14 0 0,-13 0 16,12 0-16,-12 0 0,13 0 0,-14 0 15,-79 0 1,93 0-16,-13 0 0,-1 0 15,1-13-15,13 13 0,-1 0 0,-39 0 16,27-14-16,-1 14 0,14 0 16,-13 0-16,13 0 0,-14 0 0,1 0 15,12 0-15,-91-13 16,91 13 0,1 0-16,-40 0 0,40 0 0,-14 0 0,1 0 15,0 0-15,-1 0 0,1 0 16,-1 0-16,1 0 0,-1 0 15,14 0-15,-13 0 0,12 0 0,-78 0 16,39 0 0,40 0-16,-14 0 15,1 0-15,-27 0 0,26 0 16,1 0-16,-1 0 0,1 0 16,-1 0-16,1 0 0,13 0 0,-106 0 31,92 0-31,1 0 0,-27 0 15,40 0-15,-14 0 0,1 0 0,-27 0 16,26 0-16,14 0 16,-13 0-16,12 0 0,-12 0 15,0 0-15,12 0 0,-78 0 16,65 0-16,14 0 16,-40 0-16,27 0 0,12 0 15,1 0-15,-13 0 0,-1 0 0,14 0 16,0 0-16,-40 0 15,40 0-15,-1 0 0,-52 0 16,40 0-16,-1 0 16,1 0-16,13 0 0,-1 0 15,1 0-15,0 0 0,0 0 16,0 0-16,-1 0 0,1 0 0,0 0 16,0 0-16,-1 0 0,-12 0 15,-14 0 1,27 0-16,0 0 0,0 0 15,-1 0-15,-12 0 0,13 0 16,-1 0-16,1 0 0,0 0 16,0 0-16,-1 0 0,1 0 15,-53 0 1,53 0-16,0 0 16,-1 0-16,1 0 0,0 0 0,0 0 15,-1 0-15,1 0 16,0 0-16,0 0 0,0 0 15,-1 0-15,-39 0 32,40 0-32,0 0 15,0 0-15,-1 0 0,1 0 16,0 0-16,0 0 0,0 0 16,-1 0-16,1-13 0,0 13 15,-14 0 1,14-13-16,0 13 15,0 0 1,0 0-16,-1 0 16,1 0-16,0-13 15,0 13-15,-1 0 32,1 0-32,-13-14 31,12 14 0,1 0-15,0 0-1,0 0-15,0 0 32,-1 0-17,1 0 1,0 0-1,0 0 95</inkml:trace>
  <inkml:trace contextRef="#ctx0" brushRef="#br0" timeOffset="25376.71">19619 8930 0,'0'13'78,"0"0"-78,0 1 15,0-1-15,0 13 16,0-12-16,0 52 16,0-53-1,0 27-15,0-27 0,0 0 0,0 14 16,0-14-16,0 13 0,0-13 15,0 1-15,0 12 0,0 54 16,0-41 0,0-12-16,0-14 0,0 13 15,0-12-15,0 12 0,0-13 16,0 14-16,0-14 0,0 0 16,0 14-16,0-14 0,0 13 15,0 27 1,0-40-16,0 1 0,0-1 0,0 13 15,0-12-15,0-1 0,0 0 0,0 0 16,0 1-16,0-1 16,0 0-16,0 0 0,0 0 0,0 1 15,0-1-15,0 13 16,0 1-16,0-14 16,0 0-16,0 1 0,0-1 0,0 0 15,0 0-15,0 14 0,0-14 16,0 0-16,0 0 0,0 1 15,0-1-15,0 0 0,0 14 16,0-14 0,0 0-16,0 0 0,0 0 15,0 1-15,0-1 16,0 0-16,0 0 16,0 1-16,0-1 0,0 0 31,0 0 0,0 1-31,0-1 31,13-13-15,-13 13 15,14-13 157,-1 0-173,0 0-15,14 0 0,-1 0 0,-13 0 16,14 0-16,-14 0 0,0 0 0,14 0 16,-1 0-16,67 0 15,-67 0-15,1 0 16,26 0-16,-40 0 0,26 0 15,14-13-15,-26 13 0,-1-13 16,14 13-16,-14 0 0,-12 0 0,25 0 16,-12 0-16,132-14 15,-120 1 1,-12 13-16,-1 0 0,1-13 16,-1 13-16,14 0 0,-27 0 0,13 0 15,1 0-15,-1 0 16,54-13-16,-54 13 0,1 0 0,-14 0 0,146-14 31,-120 14-31,1 0 0,-14 0 0,-12 0 16,39 0-16,-14 0 0,-12 0 15,12 0-15,-25 0 0,12-13 0,14 13 16,0-13-16,-14 13 0,0 0 16,14 0-16,0 0 0,92-13 15,-66-1 1,-53 14-16,14 0 0,13 0 0,-14 0 0,14 0 15,-1 0-15,1 0 0,0 0 16,0 0-16,-1 0 0,1 0 0,0 0 16,-1 0-16,14-13 0,-13 13 0,119 0 15,-120 0 1,1 0-16,0 0 0,-1 0 16,1 0-16,-13 0 0,12 0 0,1 0 15,0 0-15,-1 0 0,1 0 0,26 0 16,-26 0-16,0 0 0,-1 0 0,107 0 31,-120 0-31,-13 0 16,14 0-16,39 0 0,-40 0 0,1 0 15,13 0-15,-14 0 0,1 0 0,-1 0 16,0 0-16,14 13 0,0-13 0,0 0 16,-14 0-16,119 14 15,-118-14-15,13 0 0,-27 0 16,27 13-16,-14-13 0,0 0 15,41 0-15,-41 0 0,-13 0 0,14 0 16,-1 0-16,1 0 0,-1 0 0,14 0 16,-27 0-16,186 0 31,-173 0-31,0 0 16,14 0-16,-13 0 0,-14 0 0,40 0 15,-27 0-15,14 0 16,-27 0-16,0 0 0,1 0 0,-1 0 31,-13-13 125,0-1-156,0 1 0,0 0 16,0 0-16,0 0 16,0-1-16,0-12 0,0-14 15,0-26 1,0 40-16,0-27 15,0 26-15,0 14 0,0 0 0,-13-14 16,13-26-16,-14 40 16,14-13-16,0-1 0,0 1 0,-13-1 15,-27-145 1,40 159-16,-13-27 0,13 1 16,-13 12-16,0-12 0,13-1 0,0 0 15,-14 14-15,1-14 0,13 0 0,-13 14 16,13-1-16,0 1 15,-13-40-15,-14-106 16,27 145 0,-13 1-16,13-1 0,-13 14 0,13 0 0,0-13 15,0-1-15,0 14 0,-13 13 0,13-13 16,0-14-16,0 14 16,-14 0-16,14-1 0,0 1 15,-13-13 1,13 13 156,-13 13-79,-13 0-77,12 0-16,1 0 16,0 0-16,-14 0 0,14 0 15,0 0-15,-14 0 0,1 0 0,0 0 16,-14 0-16,0 0 0,0 0 0,1 0 16,-1 13-16,-172 0 15,159-13-15,-13 0 16,-39 0-16,52 0 0,-27 0 15,-39 0-15,40 0 0,-1 0 0,14 0 16,-13 0-16,0 0 0,26 0 0,-14 0 16,28 0-16,-252-13 15,211 13-15,27 0 16,0 0-16,-39-13 16,39 13-16,-119 0 15,119-14-15,-13 14 0,0-26 0,-14 26 16,1 0-16,0-13 0,-1 13 0,1-14 15,-225 1 1,224 13-16,1 0 0,26 0 0,-26 0 16,26 0-16,0 0 0,0 0 0,0 0 15,0 0-15,-13 0 0,-80-13 16,107 13-16,-1 0 0,0 0 16,-145 0-1,159 0-15,12 0 16,-12 0-16,-1 0 0,14 0 0,0 0 0,0-13 15,-14 13-15,1 0 0,-1 0 16,-12 0-16,-27-14 0,52 14 16,-12 0-16,-1 0 0,1 0 0,-80 0 15,80 0 1,-1 0-16,-13 0 0,14 0 16,13 0-16,0 0 0,-1 0 15,-12 0-15,13 0 0,-1 0 0,1 0 0,0 0 16,0 0-1,0 0 17,-1 0-1,14 14 203,0-1-218,0 0-16,0 14 0,0-1 16,14 14-16,-14-14 0,0 1 15,13-1-15,-13 1 0,0-14 16,13-13-16,0 13 0,-13 14 0,0-14 15,0 0-15,13 13 0,14 67 16,-27-67 0,0 14-16,0-27 0,13 14 15,-13-1-15,0 27 0,13-26 16,1-1-16,-14-13 0,0 14 16,0-14-16,13 0 0,-13 1 15,0 12 1</inkml:trace>
  <inkml:trace contextRef="#ctx0" brushRef="#br0" timeOffset="34630.8">14579 9393 0,'13'0'125,"13"0"-125,27 13 16,-39-13-1,-1 0-15,13 0 0,14 0 16,-14 13-16,-12-13 0,12 0 16,1 0-16,-1 0 0,1 0 15,-1 0-15,0 0 0,1 0 16,-14 0-16,40 0 16,-27 0-16,-12 0 15,12 0-15,-13 0 0,1 0 0,-1 0 16,0 0-16,0 0 15,1 0-15,-1 0 16,0 0-16,13 0 16,-12 0-1,-1 0-15,0 0 0,0 0 16,1 0-16,-1 0 0,0 0 16,0 0-16,1 0 15,-1 0-15,0 0 0,40 0 31,-40 0-31,0 0 0,1 0 16,-1 0-16,0 0 0,0 0 16,1 0-16,-1 0 0,0 0 15,0 0-15,0 0 0,1 0 0,-1 0 16,27 0 0,-27 0-16,0 0 15,0 0-15,1 0 0,-1 0 0,0 0 16,0 0-16,0 0 0,14 0 15,-14 0-15,0 0 0,1 0 16,12 0-16,27 0 16,-40 0-1,0 0-15,14 0 0,-14 0 0,0 0 16,1 0-16,-1 0 16,13 0-16,-13 0 0,1 0 0,-1 0 15,13 0-15,-12 0 0,65 0 31,-66 0-31,14 0 0,-1 0 16,1 0-16,-14 0 0,13 0 16,-12 0-16,-1 0 0,0 0 0,13 0 15,1 0-15,-14 0 0,0 0 0,106 0 32,-92 0-32,-1 14 15,1-14-15,-14 0 0,13 0 0,1 0 16,-14 0-16,0 0 0,1 0 0,12 0 15,-13 0-15,14 0 0,-14 0 16,27 0-16,39 0 16,-66 0-1,40 0-15,-40 0 0,14 0 16,-1 0-16,-12 0 0,-1 13 0,13-13 16,-12 0-16,12 0 0,0 0 0,1 0 15,-1 0-15,67 13 31,-67-13-31,1 0 0,-1 0 16,-12 0-16,65 0 16,-66 0-16,0 0 0,14 0 15,-1 0-15,1 0 0,-14 0 16,0 0-16,67 0 16,-54 0-16,27 0 15,-27 0-15,-12 0 0,-1 0 16,13 0-16,1 0 15,13 0-15,-27 0 0,0 0 0,0 0 16,14 0-16,52 13 16,-66-13-1,0 0-15,14 0 0,-14 0 16,14 0-16,-14 0 0,13 0 0,-12 0 16,12 0-16,-13 0 15,0 0-15,1 0 0,78 0 31,-65 0-31,26 0 16,-40 0-16,0 0 0,14 0 16,-14 0-16,0 0 0,14 0 0,-14 0 15,13 0-15,-13 0 0,93 0 32,-93 0-32,14 0 15,-14 0-15,0 0 0,14 0 16,-14 0-16,14 0 0,-14 0 15,13 0-15,-13 0 0,1 0 16,25 0-16,1 0 16,0 0-1,-27 0-15,13 0 0,-12 0 0,-1 0 16,0 0-16,14 0 0,-14 0 16,0 0-16,0 0 0,1 0 15,-1 0-15,13 0 31,-13 0-31,1 0 0,-1 0 16,0 0 0,0 0-16,1 0 15,-1 0-15,0 0 16,14 0 0,-14 0-1,0 0 1,0 0-1,0 0-15,1 0 16,-1 0 0,0 0-1,0 0 1,1 0-16,-1 0 16</inkml:trace>
  <inkml:trace contextRef="#ctx0" brushRef="#br0" timeOffset="36329.03">18799 9327 0,'13'0'218,"0"0"-202,14 13 0,-14-13-16,0 0 0,1 0 0,-14 13 15,13 1-15,0-14 0,0 0 0,14 13 16,-1 0-16,-13-13 0,1 0 16,-14 13-16,13-13 0,13 0 0,-12 0 15,65 27 1,-79-14-16,13-13 0,0 0 15,1 0-15,-1 0 0,-13 13 0,13-13 16,0 0-16,1 0 0,-1 0 16,0 0-1,0 0-15,14 13 16,-14-13 0,0 0-16,14 14 0,-27-1 15,13-13-15,0 0 0,0 0 16,1 0-16,-14 13 15,13-13 1,0 0 0,0 0-16,0 0 15,1 0-15,-1 0 16,0 13-16,0-13 16,1 0-1,-1 0 16,0 0-31,-13 14 16,13-14-16,0 0 16,-13 13-16,14-13 0,-1 0 0,0 0 31,-26 0 235,0 0-266,-1 0 0,1 0 15,0 0 1,-13 0-16,12 13 0,-12-13 0,-80 0 31,93 13-31,-14-13 0,1 0 0,-1 0 16,1 0-16,0 0 0,-1 13 0,14-13 15,-14 14-15,1-14 0,-1 0 0,1 0 16,13 0-16,-14 0 0,1 13 16,-67 0-1,67 0-15,13-13 16,-1 0-16,1 0 0,-13 0 0,12 14 15,1-14-15,0 0 0,0 0 16,-1 13-16,1-13 0,0 0 16,0 0-1,0 0 1</inkml:trace>
  <inkml:trace contextRef="#ctx0" brushRef="#br0" timeOffset="44949.56">15677 8440 0,'0'14'78,"0"-1"-62,0 0-16,0 0 15,0 1-15,-13-1 16,13 0-16,0 0 15,0 1 1,-14-14-16,14 13 16,0 0-16,0 0 15,0 0-15,0 1 16,0-1 0,0 0-1,0 0 1,0 1-1,0-1 17,14-13-1,12 13-15,-13 0-16,-13 1 0,14-1 15,-1 0-15,0-13 0,0 0 16,-13 13-16,13-13 0,1 0 15,-14 13-15,26-13 32,-26 14-32,13-1 0,1-13 15,-1 0-15,0 0 16,0 13 0,0-13-16,1 0 15,-1 0 1,0 0-1,0 0-15,1 0 16,-1 0-16,0 0 16,0 0-1,14 0-15,-14-26 16,13-1 0,-12 14-16,-1 0 15,0 0-15,0 13 0,-13-14 16,14 1-16,-14 0 15,13 0-15,0-1 0,0-25 32,-13 25-32,14 14 15,-14-13-15,0 0 0,0 0 16,13 13-16,-13-13 0,13 13 0,-13-14 16,0 1-16,0 0 15,0 0 1,0-1-1,0 1-15,0 0 0,0 0 0,0-1 16,0 1 0,0 0-1,0 26 142,0 0-142,-26 14 1,26-14-16,0 0 15,-14 1-15,14-1 16,-13-13-16,13 13 0,0 0 0,-13 1 16,13-1-1,-13 13 1,13-13 0,0 1-16,0-1 0,0 0 15,0 0-15,0 1 16,0-1-16,0 0 15,0 0 1,0 1 0,0-1-16,0 0 15,0 0 1,0 0 15,0 1-31,13-14 16,13 13-16,-26 0 15,14 0-15,-1 1 0,26-1 16,-25-13 0,-1 0-16,0 0 0,0 0 15,27 13 1,-27-13 0,1 0-1,-1 0-15,0 0 0,0 0 16,0 0-16,1 0 0,-1 0 15,0 0-15,0 0 16,27 0 0,-27 0-1,0 0-15,-13-13 0,14 13 16,-14-13-16,0-1 16,13 14-16,-13-13 0,26 0 31,-12 0-31,-14-1 0,0 1 15,0 0-15,0 0 16,13 0-16,-13-1 0,0-25 16,0 25-1,0 1-15,0-27 16,0 27 0,0-13-16,0 13 15,0-1-15,0 1 16,0 0-16,0-14 31,0 14-15,0 0-16,-13 13 15</inkml:trace>
  <inkml:trace contextRef="#ctx0" brushRef="#br0" timeOffset="46536.63">16801 8546 0,'0'14'79,"14"-1"-79,-14 0 15,0 0-15,0 0 16,0 1-16,13-1 15,-13 0-15,0 0 0,0 40 32,0-39-32,0-1 15,0 0-15,0 0 16,0 0-16,0 1 0,0-1 16,0 0-16,0 0 15,0 1 1,0-1-16,0-26 187,0-1-171,0 1 0,0 0 15,13 0-16,-13-1-15,0 1 16,13 13-16,-13-13 0,0 0 0,13 0 16,-13-1-16,14 14 15,-1-13-15,0-13 16,-13 12-16,13 1 16,1 0-16,-14 0 15,13 13 1,0-14-16,-13 1 15,13 13 17,1-13-17,-1 0-15,0 13 32,0 0 14,0 0-30,1 0 15,-1 0 1,0 0-17,0 0 1,1 0-16,-1 0 47,0 0 62</inkml:trace>
  <inkml:trace contextRef="#ctx0" brushRef="#br0" timeOffset="48148.23">17397 8546 0,'0'14'140,"0"-1"-124,0 0-16,0 0 16,0 0-1,0 1 1,0-1-1,0 0 1,0 0-16,0 1 16,0-1-1,0 0 1,0 0 0,0 1-1,0-1-15,0 0 16,0 0 15,0 0 47,13-13-62,0 14-1,0-1-15,1-13 16,-1 0-16,0 0 0,0 0 16,0 0-16,1 0 15,-1 0 1,0 0-16,0 0 16,14 0-1,-27-13 110</inkml:trace>
  <inkml:trace contextRef="#ctx0" brushRef="#br0" timeOffset="50312.09">17688 8308 0,'0'13'94,"0"1"-94,0-1 0,0 0 15,0 0-15,0 1 16,0-1-16,0 0 0,0 0 16,0 0-16,0 27 15,0-27 1,0 1-16,0-1 16,0 0-16,0 0 15,0 1-15,0-1 16,0 0-1,0 13-15,0-12 16,0-1 0,0 0-16,0 0 15,0 1-15,0-1 16,0 0-16,0 0 16,0 1-1,0-1-15,13-13 16,-13 13-1,0 0 1,0 0-16,0 1 31,13-14-15,-13 13 0,13 0-1,-13 0 1,14-13-1,-14 14-15,13-14 32,-13 13-32,13 0 0,0 0 15,1-13 1,-1 13 0,0-13-1,0 14-15,0-1 0,1 0 16,-1-13-1,0 0-15,0 0 16,-13 13-16,14-13 0,-1 0 16,13 0-1,-26 14 1,14-14-16,-1 0 0,0 13 16,0-13-16,0 0 15,1 0 1,12 0-16,27 0 31,-40 0-31,0 0 16,1 0-16,-1 0 0,0 0 15,0 0 1,1 0-16,-14-13 16,26-1-16,14 14 15,-40-13-15,13 0 0,0 0 16,0-1-16,1 14 0,-14-13 0,26 0 15,-13 0-15,1 0 16,-14-1-16,13 14 16,27-39 15,-40 25-31,0 1 16,0 0-16,0 0 0,0 0 15,0-1 1,0 1-1,0 0 1,0 0-16,0-1 16,-14 14-1,1-13 1,0 13-16,0 0 16,-1 0-16,-12 0 15,13 0-15,-1 0 16,1 0-16,-40 0 15,0 0-15,40 0 16,0 0-16,0 0 0,-1 0 16,14 13-16,-13-13 15,-13 27 1,13-1 0,13-12-16,-14-14 15,14 13-15,0 0 0,0 0 16,0 0-16,0 1 15,0-1 1,0 13 0,0-12-1,0-1-15,0 0 0,0 0 16,0 0 0,14 14-16,-1-27 0,-13 13 0,53 14 31,-40-27-31,0 13 15,0-13-15,1 0 0,12 13 16,-13-13-16,14 0 16,-14 0-16,0 13 0,0-13 15,146 0 1,-106 0 0,-40 0-16,1 0 15,-1 0-15,40 0 0,-27 0 16,-13 0-16,1 0 15,-14-13 110,-14 0-125,1 0 0,-26-1 16</inkml:trace>
  <inkml:trace contextRef="#ctx0" brushRef="#br0" timeOffset="51244.48">17383 8586 0,'0'0'0,"80"13"32,-54 0-32,1-13 0,12 0 0,-25 14 15,12-14-15,1 0 0,78 26 32,-91-26-32,12 0 0,-13 0 15,53 0 1,-52 0-16,-1 0 15,0 0-15,0 0 0,1 0 0,-1 0 16,0 0-16,0 0 0,1 0 16,-1 0-16,0 0 15,13 0 1</inkml:trace>
  <inkml:trace contextRef="#ctx0" brushRef="#br0" timeOffset="52559.5">17278 8282 0,'0'13'172,"0"0"-156,0 0 15,13-13-15,-13 14-1</inkml:trace>
  <inkml:trace contextRef="#ctx0" brushRef="#br0" timeOffset="59040.67">15015 9843 0,'0'13'250,"0"0"-234,0 0-16,0 1 15,0-1 17,0 0 30,0 0-62,0 1 16,0-1 15,0 0-15,0 0-1,0 1 1,0-1-1,0 0 1,0 0 0,0 0 15,0 1-15,0-1 15,0 0-31,0 0 31</inkml:trace>
  <inkml:trace contextRef="#ctx0" brushRef="#br0" timeOffset="63450.8">18442 9935 0,'0'14'109,"0"-1"-93,0 0-16,0 0 16,0 1-16,0-1 15,0 0-15,0 0 0,0 0 0,0 1 16,0-1-16,0 0 0,0 0 16,0 27-1,0-27 1,0 1-1,0-1-15,0 0 0,0 13 16,0-12-16,0-1 0,0 0 16,0 0-16,0 1 0,0-1 15,0 0-15,13 0 0,-13 27 32,0-27-32,0 14 15,0-14-15,0 0 16,0 27-1,0-27-15,0 0 16,0 0 0,13-13 124,0-13-140,-13 0 16,0 0-16,0 0 16,0-1-1,14-12-15,-1 13 0,0-67 31,0 67 1,-13 0-32,0 0 0,0-1 15,14 1-15,-1 0 16,0 0-16,-13-1 16,13-25 15,1 26-31,-1 13 15,-13-14-15,0 1 16,13 13-16,-13-13 0,0 0 0,13 13 16,-13-14-1,13 1-15,1 0 16,-14 0 0,13 13-1,0-14 1,14 1 15,-14 13-31,-13-13 0,13 0 16,27 13 15,-27 0-31,0 0 31,0 0-31,1 0 16,-1 0-16,0 0 15,0 0-15,1 0 16,-1 0-16,40 0 31,-40 0-31,0 0 16,0 0-16,1 0 31,-1 0-31,0 0 16,0 0-1,1 0 17,12 13-1,-26 0-15,13-13-16,-13 13 15,13-13 1,-13 14-1,14-14 1,-14 13-16,13 0 31,-13 0-31,0 1 16,0-1 0,0 0-16,13-13 15,-13 27 1,0-14 15,0 0-31,0 0 16,0 0-1,0 1-15,0-1 16,0 0 0,0 27 15,0-27-16,0 0-15,0 1 16,0-1-16,0 0 31,0 0-31,0 0 16,0 1 0,0-1-1,0 0-15,0 0 16,0 1-1,0-1 17,0 0-32</inkml:trace>
  <inkml:trace contextRef="#ctx0" brushRef="#br0" timeOffset="98347.37">6601 4392 0,'0'13'78,"0"1"-62,14 52-1,-14-26 1,0-27-16,13 13 15,0-13-15,-13 1 0,13 12 16,-13-13-16,14 14 0,-14-14 16,13 40-1,0-40-15,27 53 32,-27-52-32,0-1 15,0-13 16,14 0-15,-14 0 0,0 0-16,-13-13 0,27-1 15,52-39 1,-26 0 0,-40 40-16,14-13 15,-14 13-15,0 13 0,0-14 16,14-25-16,-14 25 31,-13 1-15,0 0-1,0 0 1,0 0 15,0-1-31,0 1 16,0 0-1,0 0 1,0-1 0,0 1 15,0 0-31,0 26 109,0 0-93,0 1-16,0-1 0,0 0 16,13 14-16,-13-14 15,14 13-15,-14 27 16,0-40-1,13-13-15,-13 14 0,13 91 47,0-105-47,-13 14 16,14-14 78</inkml:trace>
  <inkml:trace contextRef="#ctx0" brushRef="#br0" timeOffset="99447.57">7580 3956 0,'0'13'62,"0"0"-31,14 27-31,-14-27 0,0 27 16,0-27-16,0 0 0,0 119 47,0-92-32,0-27 1,13 54-16,-13-41 16,0-13-16,0 0 0,0 27 15,0-27-15,13 1 0,-13 12 16,0 1-16,0-14 16,0 0-16,27 80 46,-27-80-30,0 0-16,13-13 16,-13 13-1,0 0-15,0 1 16,0-1-16,0 0 16,0 0-1,13 27 16,-13-27-15,0 1 31,0-1-16,0 0 47,13 13-62,-13 1-16,14 13 0,-14 26 16,0-40-16,39 120 31,-39-159 63,0-1-94,0-39 15,0 27 1,0-14-16,0 27 15,0 0-15</inkml:trace>
  <inkml:trace contextRef="#ctx0" brushRef="#br0" timeOffset="100305.43">8229 4022 0,'0'26'46,"0"1"-46,0-1 16,0 1-16,0 12 0,0 107 31,0-1-15,0-118-16,0 79 0,0-67 16,0 1-16,0-14 0,0 67 15,13-40-15,-13-13 16,13 13-16,-13 0 15,13-14-15,-13 1 16,14-14 15,-14-52 32,0-1-63,0 1 15</inkml:trace>
  <inkml:trace contextRef="#ctx0" brushRef="#br0" timeOffset="101359.49">8282 4022 0,'13'-13'16,"0"13"-1,0-14 1,1 14-16,12 0 0,0 0 16,1 0-16,-14 0 0,14 0 15,-1 0-15,40 0 0,14 0 16,-41 0-16,292 40 47,-265-27-47,-13 0 15,-26 1-15,39 12 16,-40-13-16,1-13 16,-1 14-16,-13-1 0,-13 0 15,13-13-15,1 13 16,25 67 15,-39-67-31,14 0 16,-1 53-1,-13-52-15,0-1 16,0 13-16,0-13 0,0 27 16,0-27-16,0 54 15,-13 25 16,-1-79-15,14 1-16,-13-1 16,-13 26-16,12-25 15,14 12-15,-13-13 16,-93 40 0,80-26-16,-14-14 15,-132 66 16,146-65-31,-40-14 16,39 13 0,1 0-16,-27-13 15,-53 13 1,53-13-16,13 0 0,14 0 16,-1 0-16,-12 14 0,-1-14 15,-13 0-15,27 0 16,-40 0-1,-14 0 17,67 0-1</inkml:trace>
  <inkml:trace contextRef="#ctx0" brushRef="#br0" timeOffset="102980">10835 4710 0,'-13'0'62,"-1"0"-62,14 158 32,0-144-17,0 12-15,0-13 0,0 14 16,0 26-16,0-40 0,0 27 16,0-14-16,0 1 0,0-1 15,0 1-15,0-1 0,0 14 16,0-14-16,0 1 0,0 118 47,0-132-47,0 1 15,0-28 110,0 1-125</inkml:trace>
  <inkml:trace contextRef="#ctx0" brushRef="#br0" timeOffset="104015.61">10769 4564 0,'0'-13'93,"26"13"-93,1 0 16,-14 0-16,0-13 0,14 13 16,-14 0-16,0 0 15,0 0-15,0 0 16,1 0-16,-1 0 16,40 13 15,-40 13-16,14 1-15,-14-27 32,-13 13-32,26 14 15,-26-14-15,13-13 16,-13 53 0,14 0 15,-14-40-16,0 0-15,0 0 0,0 1 16,0-1-16,0 0 16,0 0-1,0 0 17,-14-13-32,-12 0 31,13 0-16,-14 0 17,14 0-32,0 0 15,0 0 1,-1 0-16,1 0 16,-13 14 15,12-14-31</inkml:trace>
  <inkml:trace contextRef="#ctx0" brushRef="#br0" timeOffset="105590.69">11192 4644 0,'0'13'63,"0"0"-48,0 13 1,0-12 0,0 65-16,0-52 15,-13-14-15,13 26 16,0-25-16,0-1 0,0 13 15,0-12-15,0-1 16,0 53 15,0-53-15,13-13-16,0 0 16,1 0-16,-1 0 15,0 0-15,0 0 0,0 0 16,1-13-16,-1 13 0,0-13 15,14 0-15,65-54 47,-39 14-47,-40 40 16,1 0-16,-1 0 0,0-14 16,0 14-16,0-27 15,-13 27 16,0-13-31,14 39 125,-1 0-109,0-13-16,-13 13 0,13 14 16,-13-14-1,27 14-15,-1 12 16,-12-12 0,-14-14-16,13-13 0,0 26 15,0-26-15,-13 14 0,106 39 47,-93-40-47,1-13 0,-14 13 16,13-13-16,0 0 0,13 0 15,-12 0-15,12 0 0,27 0 32,-26 0-32,12-13 0,-12 0 0,-14-1 15,13 1-15,27-106 47,-53 79-31,0 27-16,0-66 15,0 52-15,0 14 16,0 0-16,0 0 0,0-27 16,0 27-1,0-1-15,0 1 31</inkml:trace>
  <inkml:trace contextRef="#ctx0" brushRef="#br0" timeOffset="115483.22">13587 5093 0,'0'14'62,"0"-1"-46,13 0 0,0-13-1,13 13 1,-26 1-1,0-1 1,0 0-16,14-13 16,-1 0-1</inkml:trace>
  <inkml:trace contextRef="#ctx0" brushRef="#br0" timeOffset="116016.14">14076 5133 0,'13'0'63,"-13"13"-32,0 1-31,14-14 31,-14 13-31,13 0 0,0-13 31,0 13-15,-13 0-16,0 1 16,40-1 15,-27-13-16,-13 13 1,13-13 47</inkml:trace>
  <inkml:trace contextRef="#ctx0" brushRef="#br0" timeOffset="116962.32">14605 5146 0,'13'0'63,"1"27"-32,-14-14-31,13-13 15,0 13 1,-13 0-16,13 14 31,1-27-31,-14 13 16,0 0 0,13 1-16,0-14 15</inkml:trace>
  <inkml:trace contextRef="#ctx0" brushRef="#br0" timeOffset="122467.83">7342 3863 0,'0'-13'0,"-39"13"15,12 0 1,14-13-16,0 13 16,-1 0-1,-12 0-15,13 0 16,0 0 0,-14 0-16,-26 0 15,27 0 1,12 0-16,1 0 0,-40 13 15,40-13-15,-13 0 16,12 0-16,1 0 0,-26 0 16,25 13-16,-12-13 0,13 0 31,-54 0-31,41 0 0,-80 13 31,80-13-31,12 0 0,1 0 16,-13 0-16,13 0 15,-14 0-15,14 13 0,0-13 16,-1 0-16,1 0 16,-40 14-16,40-14 15,13 13-15,-119 0 47,92-13-47,14 0 0,0 13 16,-13 1-16,12-14 0,1 0 31,-40 13-31,53 0 0,-39 0 0,12-13 16,14 0-16,0 14 0,-133 38 47,133-52-47,-67 40 31,54-27-31,0-13 15,12 0-15,1 14 16,0-14-16,13 13 0,-13-13 0,-1 13 16,-12-13-16,13 13 15,-27 1-15,-26 25 32,39-26-17,14 1 1,13-1-16,-26 0 15,26 0-15,-13 1 16,13-1-16,-14-13 16,14 13-16,0 0 15,0 27-15,-13 66 32,13-53-17,0-40-15,0 0 16,0 0-16,0 1 0,0-1 15,0 0-15,0 0 0,0 1 16,13 25 0,-13-26-16,27 27 31,-14-27-31,-13 1 16,13-14-1,-13 13-15,13 0 0,1-13 16,-14 13-1,26 1-15,1 12 16,-14-13-16,106 53 47,-93-52-47,1-1 0,12 13 16,-39-12-1,120 25 1,-94-26-16,-13 1 0,0-14 0,27 13 15,-13 0-15,12 0 16,-12-13 0,12 14-16,173 39 47,-185-40-32,-14-13-15,40 13 16,-14 0-16,-12-13 15,-1 13-15,40-13 16,-39 0-16,26 14 16,159 12 31,-160-13-32,-38-13-15,52 14 16,0-1-1,-40-13 17,67 13-32,-40-13 0,0 0 15,198 0 32,-132 0-31,0 0-1,-79 0-15,0 0 16,-14 0-16,54-13 16,-41 13-16,27 0 15,-39-13-15,52-1 16,106-12 46,-66-1-62,-92 14 16,-1 13-16,1-13 16,-14 13-16,27-13 31,26 0-15,66-27 15,-66 27-16,-52 13-15,25 0 16,-25-14-16,52 1 16,26 0-1,-52 0-15,0-1 16,-1 14-16,160-39 47,-173 26-32,14-1-15,66-12 32,-93 26-17,0 0-15,14-13 0,-14-1 16,13 14-16,-12-13 16,12 0-16,27-27 46,-40 27-46,0 0 16,14-14 0,-1 1-1,-26 13 1,0-1-16,14 14 0,-14-13 16,13-13-16,-13 12 0,26-12 15,1-27 16,-27 27-15,13-1 0,0 1-1,-13 13-15,0-1 16,0-12 0,0-1-1,0 14 1,0-27-16,-53-39 31,27 53-15,-1-1-1,1 14 1,-106-66 0,105 79-16,-26-14 15,27 1-15,-212-80 47,211 80-31,1 13-1,-159-66 1,105 53-16,14 0 0,26 13 16,-66-27-1,27 27-15,-40-13 16,93 13-16,-80-27 15,-106 14 17,133 13-17,65 0-15,-52 0 16,53 0-16,-27 0 16,1 0-16,-41 0 15,67 0 1,0 0-1,-119 0-15,-1 0 47,120 0-47,-27 0 16,27 0-16,-13 0 16,-1 0-16,-12 0 31,25 0-31,1 0 15,0 0-15,0 0 0,-40 0 47,39 0 0,1 0-47,0 0 16,0 0-1,0 0 17,-14 0-1,14 0-15,0 0-1,-1 0 1,1 0 62</inkml:trace>
  <inkml:trace contextRef="#ctx0" brushRef="#br0" timeOffset="125874.52">11602 4181 0,'-40'0'0,"80"0"0,-93 0 16,40 0-16,-27 0 15,27 0 1,0 0-16,0 0 0,-14 13 16,1-13-16,-80 13 31,93-13-31,-14 0 15,1 0-15,13 0 0,-14 0 16,-26 26-16,40-26 0,0 0 16,-40 14-16,53-1 15,-53-13-15,40 13 0,-1-13 16,-131 40 15,132-27-15,-1-13-16,1 0 15,-13 0-15,26 13 0,-40-13 16,27 0-16,0 14 0,-1-1 16,1 0-16,0-13 15,-14 0-15,-78 53 47,78-40-47,27 0 0,-26 1 16,-1-1-1,14 0-15,0-13 0,0 13 32,-14 14-32,-13-14 0,40 0 0,-13 14 15,0-27 1,-14 13-16,-39 66 47,13-26-32,40-40-15,0 1 0,0-1 16,-1 0-16,-12 14 16,26-1-16,-13 0 15,0-12-15,-14 25 16,14 54 15,13-80-15,0 0-16,0 1 15,0-1-15,0 0 0,0 0 16,0 1-16,13-1 0,-13 0 16,13-13-16,1 0 0,-14 13 0,26 14 15,53 26 17,-52-40-32,171 66 31,-105-52-16,-53-27-15,65 26 16,-65-13-16,66-13 16,-66 0-16,118 0 15,-118 0-15,53 0 16,-54 0 0,292 0 15,-238 0-16,-67 0 17,93 0-32,-79 0 0,-14 0 0,27 0 15,-39 0-15,12 0 16,27 0-16,-40 0 16,40-13-16,132-40 46,-132 27-30,-26 26-16,65-27 16,-65 27-16,12 0 15,-12 0-15,52-26 16,-13-1-16,-39 14 16,-1 13-1,54-39-15,26-14 31,-67 26-15,-26-13 0,14 1-1,-27 12 1,0-12-16,0 25 16,0-12-1,13-40 1,-13-53 15,0 92-15,-13-12-1,13 25-15,-27-52 32,27 53-32,-26-13 15,13-1-15,0 14 16,-14-14-1,-39-26 17,-40 1-17,40 38 1,26 1 0,1 0-16,-14 0 0,0-1 15,0 14 1,0 0-16,13-13 15,14 13-15,-1 0 0,-303-26 47,250 26-31,-39 0 0,93 0-16,-1 0 0,-13 0 15,14 0-15,-40 0 16,39 0-1,14 0-15,0 0 0,0 0 16,-14 0 31</inkml:trace>
  <inkml:trace contextRef="#ctx0" brushRef="#br0" timeOffset="131038.38">8070 5332 0,'0'13'47,"0"0"-32,0 0-15,13-13 16,-13 13 0,0 14-16,13-14 0,1 0 15,-14 1 1,13-1-16,0-13 16,14 13-16,-1 40 31,-13-40-16,14 14-15,-14-14 16,0 0-16,-13 0 0,13 1 16,1-14-16,12 26 15,-26-13-15,13 14 0,93 52 32,-93-66-17,40 40 1,-53-40-16,13-13 0,14 27 15,-27-14-15,13 0 0,0-13 16,1 14-16,-1-1 0,-13 0 16,26 14-16,-12-14 0,-1 13 15,119 107 17,-105-107-17,-14-26-15,0 26 0,0-12 16,14 12-16,-14-13 15,0 1-15,0-1 0,1 13 16,-1-13-16,13 1 16,-26-1-16,14 0 15,91 106 17,-91-92-32,-1-27 0,13 39 15,-26-25-15,40 25 16,-14-12-16,1 12 15,-14-25-15,0 12 16,1 1 0,65 52-16,14 67 31,-80-133-31,0 13 0,13 14 16,1-14-1,-14-12-15,14 25 0,-14-26 16,0 1-1,27 39-15,-27-53 0,13 26 16,-12-13-16,12 27 16,54 39 15,-67-52-31,0-1 0,0-12 16,14 12-16,12 40 15,-25-53 1,-1 14-16,0-14 0,13 27 15,-12-27-15,12 13 16,-26-12-16,40 39 16,26 52 15,-13 1-15,-40-92-16,27 38 15,-27-12-15,40 13 16,-40-27-1,14 1-15,-14-1 16,0-12 0,53 78 15,-52-92-31,-1 13 16,-13 1-16,26 12 15,-26-13-15,27-13 16,-27 27-16,0-14 15,0 0 1,26 1-16,-26-1 0,27 26 31,-27-25-15,0-1-16,13-13 16,-13 13-16,13-13 15,-13 27-15</inkml:trace>
  <inkml:trace contextRef="#ctx0" brushRef="#br0" timeOffset="133947.26">11457 5411 0,'0'13'62,"0"14"-46,0-14-16,0 13 15,-14-13-15,14 14 16,0-14-16,0 14 16,0 12-16,0-25 0,0-1 0,0 0 15,0 27-15,0-27 0,0 0 16,0 27-16,0-27 0,0 27 16,0 119 15,0-133-31,0 0 31,0 67-31,0-66 0,0 12 0,0 1 16,0-14-16,0 1 0,0 12 0,0-12 15,0-1-15,0 27 16,0-39-16,0 12 0,0 186 47,0-186-47,0 1 0,0-14 0,0 13 15,0 27-15,0-26 0,0 26 16,0-27-16,0 1 16,0 39-16,0-40 0,0-13 15,0 40-15,0-26 0,0 12 16,0-25-16,0 158 31,0-146-15,0 14-16,0-14 15,0 14-15,0-14 16,0 1-16,0-1 0,0-12 16,0 12-16,0 0 15,0-12 1,0 25-16,0 107 31,0-120-31,0-12 16,0 25-16,0 1 15,0-14-15,0-12 16,0-1-16,0 40 16,0-40-16,0 0 15,0 0-15,0 1 0,0-1 16,0 53 15,0-53-31,0 1 16,0-1-16,0 26 31,0-25-31,0 12 0,0-13 16,0 1-1,0-1-15,0 0 32,0 14-1,0-14-31,0 0 0,0 0 31,0 0-31,0 1 16,0-1 31</inkml:trace>
  <inkml:trace contextRef="#ctx0" brushRef="#br0" timeOffset="141409.81">18640 4564 0,'0'27'93,"0"-14"-77,0 0-16,0 0 0,0 40 16,0-26-16,0 12 0,0-12 15,0-1-15,0-12 0,13 25 16,-13 1-16,14 0 0,-14 13 15,26 52 1,14 81 0,-40-173-1,0 13-15,0-12 0,13 12 0,-13 0 16,0-12-16,0-1 0,0 13 16,0 1-16,13-14 15,-13 0-15,0 0 0,13 1 16,-13 12-16,14-13 31,-14-26 63,0 0-94</inkml:trace>
  <inkml:trace contextRef="#ctx0" brushRef="#br0" timeOffset="142334.04">18680 4591 0,'13'0'63,"27"0"-47,-27 0-16,0 0 15,0 0-15,1 0 0,-1 0 16,0 0-16,0 0 0,1 0 15,-1 0 1,27 0-16,-14 0 16,-13 13-16,0 0 31,1-13-31,-1 13 16,0-13 15,0 40-31,-13-27 15,14-13-15,-1 13 0,-13 14 16,13-14-16,-13 0 16,13 40 15,-13-39-31,0-1 16,0 0-1,0 13-15,0-12 0,0-1 16,0 0-1,0 0-15,0 1 16,0-1-16,-26 0 31,-27 14-15,26-27-16,27 13 16,-13-13-16,0 0 0,-13 0 15,12 0-15,1 0 0,-13 0 16,12 0-16,-12 0 15,13 0-15,-1 0 0,-38 13 47,38-13-31</inkml:trace>
  <inkml:trace contextRef="#ctx0" brushRef="#br0" timeOffset="143039.47">19262 4114 0,'0'40'47,"0"-13"-47,0-14 16,0 13-16,0 146 31,-13-132-15,13 13-16,0-13 15,0 12-15,0 1 16,0 0-16,0-26 16,0-1-16,0 67 15,0-80 1,13 93-16,0 13 31,0-106-31,-13 0 16</inkml:trace>
  <inkml:trace contextRef="#ctx0" brushRef="#br0" timeOffset="143486.28">19685 4366 0,'14'53'47,"-14"-40"-47,0 27 15,0-14-15,0 14 16,0-14-16,0 14 0,0 0 16,0-14-16,0 40 0,0-26 15,0 13-15,0-14 0,0 28 16,0-41-16,0 146 47,0-159-47,0-26 62,0 0-46</inkml:trace>
  <inkml:trace contextRef="#ctx0" brushRef="#br0" timeOffset="144354.04">19659 4286 0,'0'-13'47,"13"13"-47,0 0 0,1-13 0,184 0 47,-158 13-47,26 0 0,-26 0 15,-14 0 1,159 39-16,-158-25 0,-1-1 15,27 13-15,-40-12 16,53 25-16,-52-26 16,25 27-16,27 66 31,-52-66-15,-1-1-1,-13-12 1,0 92-1,0-106-15,0 0 0,0 14 16,0-14-16,-13 13 0,13-12 0,-14-1 16,1 0-16,-53 27 15,-172 39 17,119-52-17,79-27-15,-119 26 16,133-26-1,-27 0-15,-13 0 16,-13 13-16,52-13 16,14 0-1,-27 0-15</inkml:trace>
  <inkml:trace contextRef="#ctx0" brushRef="#br0" timeOffset="146264.07">21855 4551 0,'0'13'31,"0"0"-15,0 1-16,0-1 0,0 0 15,0 0-15,0 1 0,0-1 16,0 40-16,0-40 0,0 146 47,0-133-47,0-13 15,0 14-15,0-1 16,0 1-16,0-14 16,0 0-16,13 0 15,-13 1-15,13-1 16,1 0-1,25 40 17,-25-53-32,-1 0 0,0 0 0,53 0 15,-39 0-15,-1 0 0,1 0 16,-1 0-16,-13 0 0,14 0 31,12 0-31,41-26 0,-54 12 0,1 1 16,118-93 15,-132 80-15,1-1-16,-1 14 15,-13 0 1,13-14-16,-13 14 16,13 13 171,-13-13-187,14 0 16,-1 0-16,0 13 15,-13-14-15,13 1 16,-13 26 125,0 1-141,0 65 31,0-66-31,0 0 0,0 1 15,0 12-15,0 1 0,0-14 16,0 13-16,0-13 0,0 1 16,13 25-16,-13 1 31,0-27-31,0 1 0,14-28 156</inkml:trace>
  <inkml:trace contextRef="#ctx0" brushRef="#br0" timeOffset="149463.51">23125 4458 0,'0'14'141,"0"-1"-125,0 0-1,0 0-15,0 1 16,0-1 15,0 0 672,0 0-703,0 0 16,0 1-16,0-1 15,0 0 1,0 0 422,0 1-438,13-1 15,-13 0 16,13 0-31,-13 0 0,0 1 0,0-1 16,0 0-16,0 0 16,14 1-1,-14 12 1,13-13 0,-13 1-16,0-1 15,0 0-15,0 0 0,0 0 16,0 1-16,13-1 15,-13 0-15,13 40 32,-13-40-32,14-13 0,-14 14 15,0 12-15,13-13 16,-13 27 0,0-27-16,13-13 0,-13 13 15,13 1-15,0 12 31,1-26-31,-14 13 16,13-13-16,0 14 16,0-14-1,1 13-15,-1-13 16,0 0-16,0 0 16,1 0-16,-1 0 15,13 0 16,-13 0-15,27 0-16,-27 0 16,1 0-1,-1-13-15,0-1 16,0 1-16,1 0 0,12-14 16,-13 1-16,27-40 0,66-159 31,-93 198-16,13-39-15,-12 0 16,12 13 0,-26 40-16,0-13 0,13-1 0,-13-13 15,0 27-15,0-13 16,0 12 15,0 28 79,0 12-110,0 54 15,0-54-15,0-13 16,0 14-16,0 52 15,0-66-15,0 27 0,0 26 16,0 0-16,0 67 16,0-67-1,0-40-15,0-13 0,40 93 47,-40-93-47,13-13 0,14 14 16,-27-1-16,39 13 15,-25-26 1,39 14-16,13-1 0,-40-13 0,54 0 16,-41 0-16,41 0 15,12 0-15,212-53 32,-277 40-17,13-1-15,65-78 16,-91 65-1,-1 14-15,-13-13 16,13 12-16,-13 1 0,0-26 16,0 25-16,0-12 0,-40-40 47,1 13-47,26 53 0,-14 0 15,14-13-15,0 13 16,-1-14-16,1 14 0,0 0 15,-27 0-15,27 0 0,-13 0 16,-14 14-16,13-1 16,14 0-16,-40 80 31,53-67-15,-13 14-16,13-27 15,0 13-15,0-12 0,0-1 0,0 0 16,0 14-16,0-1 15,0 1-15,13-1 16,-13-13-16,66 27 16,212 26 31,-40-66-47,-198 0 15,0 0-15,-1 0 0,1 0 0,39 0 16,-39 0-16,53 0 15,-80 0 1,0 0-16,0 0 0,1 0 31,-28-13 47,-25-14-62,26 14-16</inkml:trace>
  <inkml:trace contextRef="#ctx0" brushRef="#br0" timeOffset="150489.54">22847 4789 0,'13'0'31,"1"0"-15,-1 0-16,13 0 0,-12 0 15,12 0-15,0 0 0,1 0 0,-1 0 16,173 0 15,-173 0-31,1 0 0,-1 0 0,-13 0 16,14 0-16,39 0 0,-40 0 15,1 0-15,-14 0 0,0 0 0,14 0 16,13 0-16,-27 0 16</inkml:trace>
  <inkml:trace contextRef="#ctx0" brushRef="#br0" timeOffset="151296.22">22450 4445 0,'0'13'109,"0"1"-109,0-1 0,13 0 31,1 14-31,-1-1 32,-13-13-32,0 0 15</inkml:trace>
  <inkml:trace contextRef="#ctx0" brushRef="#br0" timeOffset="152219.62">21313 4696 0,'13'0'16,"13"0"-16,-26 14 0,27-14 0,12 13 15,-25-13-15,12 0 0,-13 0 16,40 0-16,0 13 16,-13-13-16,171 0 31,-171 0-31,-13 0 15,-1 0-15,1 0 0,12 0 0,-12 0 16,-14 0-16,40 0 16,-27 0-16,-12 0 0,-1 0 15,13 0-15,-13 0 0,1 0 32</inkml:trace>
  <inkml:trace contextRef="#ctx0" brushRef="#br0" timeOffset="154663.21">26803 4644 0,'-14'0'47,"-38"0"-31,12 0-16,27 0 0,-1 0 15,1 13-15,0 0 16,0 0-16,0 0 0,-1-13 16,14 14-16,0-1 0,0 13 15,-13 27 1,13-39 0,0 12-16,0-13 15,0 0-15,0 1 16,0-1-16,0 0 15,0 0-15,0 1 16,0 12 0,0-13-1,13-13 1,-13 14-16,0-1 0,14 0 16,-1-13-16,0 13 15,0-13 1,0 13-16,67 14 31,-67-27-15,27 0-16,-27 0 0,0 0 15,0 0-15,1 0 0,-1 0 16,40 0-16,-14 0 16,-25 0-16,12 0 0,1 0 0,118 0 31,-132-13-16,1-1-15,-1 14 16,13-13-16,-26 0 0,14 13 0,25-26 16,-26-1-1,1 14-15,-14 0 0,13-1 16,13-78 15,-26 79-31,0-1 16,0 1-16,0 0 15,-13 13 64,0 13-79,0 0 15,-1-13-15,-12 27 16,13-14-16,13 0 0,0 0 15,-13-13-15,13 14 0,0 12 16,0 54 15,0-67-31,0 0 0,13-13 16,-13 13-16,13-13 0,0 0 0,14 13 16,-14-13-16,0 14 15,14-14-15,-14 0 0,0 0 16,0 0-16,199-80 31,-186 54-15,-12-1-16,12 1 0,1-14 15,-14-13 1,-13 40-16,0 0 0,0 0 16,-13-1-16,-1 1 0,14 0 0,-238-27 31,132 40-16,67 0 1,25 0-16,-52 0 0,40 0 0,-1 0 16,1 0-16,13 0 0,13 13 15,-14 1-15,1-14 0,0 13 16,13 27 15</inkml:trace>
  <inkml:trace contextRef="#ctx0" brushRef="#br0" timeOffset="155563.07">27835 4657 0,'13'13'16,"0"0"-16,-13 0 0,13 1 16,1-1-16,-1 13 15,-13-12-15,0-1 0,0 0 16,0 0-16,0 14 0,13-14 0,-13 0 16,0 14-16,0 26 15,13-14-15,-13 67 16,0-79-1,0-41 95,0 1-110,0 0 15,13 0-15,1-14 0,-14 1 16,13-1-16,0 14 0,-13-13 16,27-41-16,-1 28 15,40-54 1,-66 80 0,27-14-16,-14 27 15,0 0 32,0 14-31,27 12-1,-27 14-15,14-27 16,-14 0-16,-13 27 16,13-14-16,0-12 0,-13-1 15,0 13 1,27 14-16,-27-13 0,13-1 0,-13 0 15,0-12-15,0-1 0,13 27 32,-13-27-17</inkml:trace>
  <inkml:trace contextRef="#ctx0" brushRef="#br0" timeOffset="156057.6">28668 4591 0,'0'39'46,"0"-25"-46,0 12 0,0-13 16,0 0-16,0 14 0,0 145 47,0-119-47,13-27 16,-13-12-16,0 12 0,0-13 0,27 40 15,-14-40 1,0 1-16,-13-1 0,0 0 15,13 0-15,1 1 16,12 12 0,-13-13-1,1-13-15,-1 0 16,0 13 0,0-13-16,1 0 0,12 0 15,-13 0 1,0 0-16,27-13 15</inkml:trace>
  <inkml:trace contextRef="#ctx0" brushRef="#br0" timeOffset="156659.74">28430 4749 0,'26'0'78,"1"0"-63,118 0 1,-65 0-16,-41 14 0,1-14 16,-13 0-16,12 0 0,67 26 15,-93-26 1,1 0-16</inkml:trace>
  <inkml:trace contextRef="#ctx0" brushRef="#br0" timeOffset="160052.14">29872 5107 0,'0'13'79,"13"0"-64,-13 0-15,13 1 0,-13-1 16,14 0-16,-1-13 15,-13 13-15,0 0 0,13-13 32,0 14-32,-13-1 15,14-13 1,-1 13-16,-13 0 16,13-13 30</inkml:trace>
  <inkml:trace contextRef="#ctx0" brushRef="#br0" timeOffset="160407.17">30269 5160 0,'13'0'31,"0"0"-31,1 13 16,-14 0-16,13-13 0,-13 13 16,13 0-16,0 1 0,0-1 0,14 27 31,-1-27-16,-12-13-15,-14 13 32</inkml:trace>
  <inkml:trace contextRef="#ctx0" brushRef="#br0" timeOffset="160759">30705 5212 0,'14'0'0,"-1"0"16,0 0-16,0 14 15,27-1 1,-27 0 0,0-13-16,1 13 15,-1 1-15,0-1 16,0-13-1,1 0-15</inkml:trace>
  <inkml:trace contextRef="#ctx0" brushRef="#br0" timeOffset="161262">31063 5212 0,'0'0'0,"13"14"0,0-14 16,0 13-16,14 0 31,-14 14-31,0-27 15,-13 13-15,13-13 0,1 0 16,-1 13-16,0-13 16,-13 13 15,13-13-31,1 14 16</inkml:trace>
  <inkml:trace contextRef="#ctx0" brushRef="#br0" timeOffset="164549.06">18892 3916 0,'-27'0'31,"-13"0"-16,27 0-15,0 0 16,0 0-16,-1 0 0,1 0 0,-13 0 16,13 0-1,-14 0-15,1 0 0,-54 0 16,54 13 0,-1 0-16,14-13 0,-13 0 0,-1 14 15,1-1-15,-1 0 0,1 0 0,13 1 16,-14-1-16,1 0 0,12 0 0,-12-13 15,-106 66 1,105-52 0,1-1-16,13 0 0,-27 14 15,13-1-15,-25 0 0,38-12 16,-12-14-16,-1 26 0,14-13 16,-13 1-16,-1 12 0,-52 27 31,52-27-31,14-12 15,-13-1-15,12 0 0,14 0 0,-26 1 16,13-1-16,0 0 0,-1 0 0,1 1 16,0-14-16,-14 13 0,27 0 0,-13 0 15,-66 53 1,66-39-16,-14-14 16,1 27-1,-1-14-15,14-13 0,13 1 16,-13-1-16,13 0 0,0 0 15,-14 1-15,1 38 16,13-38 0,0 25-1,0-12-15,0-14 0,0 0 16,0 27-16,0-14 0,0-12 16,13-1-16,1 13 0,65 80 31,-66-106-31,14 13 15,-1 14-15,1-14 0,-1 0 0,40 27 16,-52-40-16,12 13 0,67 14 16,-54-14-16,41 0 15,131 27 1,-171-40 0,0 0-16,52 0 0,-52 0 0,39 0 15,-39 0-15,13 0 0,-13 0 16,-1 0-16,1 0 0,0 0 0,-1 13 15,226 0 17,-199 1-32,-26-14 0,0 0 15,-1 0-15,41 0 0,-41 0 16,1 0-16,0 0 0,-1 0 0,1 0 16,0 0-16,-1 0 0,1 0 0,172 0 31,-173 0-31,14 0 15,14 0-15,-1-14 16,-40 1-16,14 13 0,-14 0 0,1 0 16,-14-13-16,13 13 0,1 0 0,-1 0 15,14-13-15,-14-1 0,1 14 16,158-39 0,-158 26-1,-1-1-15,-13 14 0,1 0 0,12-13 16,27 13-16,-53-13 0,26 13 15,27 0-15,-53-13 0,14-1 16,12 14-16,106-66 31,-118 53-15,52 0-16,-53 0 0,13 13 16,-12-14-16,-1 1 0,0 0 15,0 13-15,0 0 0,1-13 16,-14-1-16,0 1 15,13-13 1,-13 12 0,13-12-16,0 13 0,-13 0 15,0-1-15,0 1 16,0 0-16,0 0 0,0-1 16,0-91 15,0 52-31,-13 26 15,0 1-15,-53-40 16,53 66-16,-14-27 16,1 14-16,-14-14 0,14 14 15,-1 0-15,-26-13 0,27 12 16,-1 1-16,1 0 0,-146-40 31,145 40-15,-39-1-16,26 1 0,14 0 0,-14 13 0,-39-13 15,39 13-15,1 0 0,-107-27 16,93 27-16,0 0 0,0 0 0,-238-39 31,199 39-15,39 0-16,13 0 0,0 0 0,14-14 16,-14 14-16,14 0 0,-1-13 0,1 13 15,-14 0-15,27 0 16,-27 0-16,27 0 31</inkml:trace>
  <inkml:trace contextRef="#ctx0" brushRef="#br0" timeOffset="166823.53">23151 4247 0,'-52'-14'62,"38"14"-62,1 0 0,0 0 0,0 0 16,-1 0-1,1 0-15,-13 0 0,-1 0 16,14 0-16,-66 0 16,52 0-16,-13 0 0,-52 0 15,52 0-15,0 0 0,14 0 16,0 0-16,-1 14 0,14-14 0,-14 0 15,1 0-15,-1 0 0,14 0 0,-13 0 16,-27 0-16,-53 0 31,80 0-31,12 0 0,-12 0 0,-1 0 16,1 0-16,13 0 0,0 0 0,-1 0 16,-12 0-16,-27 13 0,26 0 15,1-13-15,0 0 16,-67 27-1,80-27-15,-14 13 16,1 0-16,13-13 0,-1 13 16,1 1-16,-13-1 0,12 0 15,1-13-15,-13 13 0,26 0 16,-119 40 0,0 0-1,105-39 1,1-1-16,0-13 0,0 13 15,-1 0-15,14 0 16,-13 1-16,0-1 31,13 0-31,-13 0 16,13 14-16,0-14 16,0 0-16,0 0 0,0 1 15,0-1-15,0 0 0,13 106 31,0-119-31,0 27 16,40 12-16,-39-12 0,12-1 0,27 1 16,-40-14-1,67 40-15,-54-40 0,0 0 0,54 40 16,330 93 15,-291-120-31,-66-12 16,66 12-16,-66-26 0,13 13 0,-13-13 15,0 13-15,0 1 0,106-14 16,-120 13-16,1-13 16,13 13-16,304 0 31,-304-13-31,0 0 0,79 0 16,-52 0-16,-27 0 0,-1 0 15,15 0-15,-1 0 0,-13 0 0,13 0 0,-13 0 16,0 0-16,423-53 31,-357 27-15,-79 26-16,-1-13 0,1 0 0,0 13 15,-1 0-15,14-14 0,-13 14 16,0-13-16,-14 0 0,14 0 0,-14-1 16,146-65-1,-159 79 1,1 0-16,-1-13 0,-13 0 0,13-1 15,-13 1-15,0 0 16,0 0-16,0-1 0,0 1 16,0 0-16,0-27 31,0 14-31,0 13 0,0-1 16,-13-12-16,-14-14 15,14 14-15,-13-14 0,-1 14 0,1-1 16,-1 1-16,1-1 0,-212-118 31,119 105-31,79 14 16,14 12-1,-173-39-15,146 40 0,14 0 0,-54-27 16,27 27-16,13 0 0,-93 0 16,-171-1-1,171 1 1,93 13-16,14 0 0,-14 0 15,-40 0-15,-26 0 16,40 0-16,39 0 16,0 0-16,-12 0 0,38 0 0,-12 0 15,-1 0-15,14 0 32</inkml:trace>
  <inkml:trace contextRef="#ctx0" brushRef="#br0" timeOffset="168312.73">27570 4405 0,'0'-13'0,"-26"13"16,12 0-16,1 0 15,-13 0-15,-1 0 0,1 0 0,-67 0 32,80 0-32,-27 0 0,-26 0 15,26 0-15,-79 0 16,80 0-16,-1 0 0,0 0 15,1 0-15,-1 0 0,0 0 0,-26 0 16,-27 27 0,80-27-16,0 0 0,0 0 15,-14 26-15,14-26 0,-13 13 16,26 1-16,-14-1 0,-12-13 16,-14 40-16,27-27 0,-13 13 15,-67 80 1,66-66-1,14-14-15,-13-13 0,-1 14 0,14-14 16,-27 14-16,14-14 0,-1 13 16,-12 1-16,26-14 0,-14 0 15,-52 40-15,-14 13 32,80-53-17,0 1-15,-1-1 0,1 0 16,0 0-16,13 1 0,-13-1 15,13 0-15,-13-13 0,13 13 32,-14 1-32,14 12 15,0-13-15,0 0 16,0 1-16,0-1 0,27 27 16,-14-27-16,0 0 0,14 27 15,158 66 1,-106-80-1,-26-13-15,-13 0 0,26 1 16,40-14-16,-53 0 0,26 13 16,80-13-16,-67 0 0,-12 0 15,-1 0-15,384 0 32,-383-13-32,-27 13 0,26 0 15,-26-14-15,172-12 16,-159 26-16,-13-13 0,-13 13 15,12 0-15,1 0 0,0-27 0,252-12 32,-186 12-17,-93 14-15,14 0 0,26-14 16,-26 14-16,-14 0 0,40-14 16,-26 1-16,-14 13 0,1-1 15,145-131 1,-146 79-1,-13 39-15,1 14 16,12-13-16,-26-1 0,0 14 16,0 0-16,0-1 0,0-12 15,0 13-15,0-40 32,-13 40-32,-14-27 0,1 13 15,0-12 1,26 26-16,-27-1 0,14-12 0,-27-14 15,27 27-15,0 0 0,-27-14 16,-185-92 0,119 93-1,0 13 1,80 13-16,-14 0 0,1 0 0,12 0 16,1 0-16,12 0 0,-25 0 0,-14 0 15,26 0-15,1 0 0,13 0 16,-27 0-16,-132 0 15,119 13-15,13-13 16,1 13-16,-1-13 16,-53 13-16,80-13 0,-13 0 15,-1 0-15,14 0 0,0 0 0,0 13 63,13 1-48,0-1-15,-27 0 16</inkml:trace>
  <inkml:trace contextRef="#ctx0" brushRef="#br0" timeOffset="171796.62">19527 5411 0,'13'13'62,"-13"0"-62,0 1 16,0-1-16,13 0 0,-13 0 15,13 0-15,-13 27 16,13-13-16,1-14 0,12 27 16,14 39-1,-14-26-15,-12-27 16,-1 27-16,0-26 16,13 12-16,-12-25 0,-1 12 0,27 14 15,-27-14-15,0 1 0,0-14 16,14 0-16,26 80 15,-27-80 1,-13 0-16,1 14 0,12-1 0,-13-26 16,-13 27-16,14-1 0,-1-13 15,0 14-15,27-1 0,-27 1 0,0-14 16,0 13-16,14 14 16,-1 0-1,-13-27-15,1 13 0,12 14 16,-13-13-16,1-1 0,-1-13 15,0 14-15,0-14 0,1 0 16,-1 14-16,0-1 0,-13-13 0,93 133 31,-80-120-31,13 1 16,14 52-16,-14-52 0,-12-1 0,12 0 16,-13 1-16,14-1 0,-1 1 0,-12-1 15,12 1-15,-13-1 0,0-13 0,1 14 16,52 92-1,-26-106 1,-14 27-16,-26-14 0,13-12 16,14 12-16,-14-13 0,-13 1 15,13-1-15,0-13 0,1 13 0,-14 0 16,13 0-16,-13 1 0,26 25 31,-13-39-15,1 27-16,-1-1 0,-13-12 0,13-14 15,0 0-15,-13 13 0,0 0 16,14 0-16,-14 0 0,13-13 0,-13 14 16,26 39-1,-12-40 1,-14 0-16,0 0 0,13 1 16,-13-1-16,13 0 15,-13 0-15,26 14 16,-12 26-1,-1-40-15,13 0 16,-26 0 0,0 0-16,0 1 15,14-14-15,-14 13 16,26 27 15,-13-40-31,-13 13 16,0 0-16,14 0 15,-1 1 1,0-14-16,-13 13 16,13 0-1,0 27-15,-13-27 16,14 0-16,-1 0 0,-13 1 0,13-14 16,-13 13-16,0 0 0</inkml:trace>
  <inkml:trace contextRef="#ctx0" brushRef="#br0" timeOffset="174485.08">23495 5464 0,'0'13'63,"-13"-13"-48,13 13-15,-13 0 16,0 1-16,-1-1 0,14 0 0,0 0 16,-13 1-16,13-1 0,-13 0 15,0 0-15,0 14 0,-1-1 0,14 1 16,0-14-16,-39 66 16,25-65-16,1-1 15,13 0-15,0 0 0,0 14 0,0-14 16,-13 27-16,13-27 15,-13 0-15,13 0 0,0 1 16,-14 12-16,1 0 0,13-12 0,-26 78 31,26-78-31,0 12 0,-13-13 0,-1 14 16,1-1-16,0-26 0,13 13 0,-13 40 16,13-26-16,-27 26 15,14-27-15,0 1 0,13-1 16,0 0-16,-27 54 15,27-40-15,-13-14 16,0 0-16,13 1 0,0-1 0,-13-26 16,13 27-16,-14-1 0,1 1 0,13-14 15,0 0-15,-13 14 16,-14 79-16,1-14 31,13-65-31,0-1 0,13 0 0,0-12 16,-14 12-16,1 1 0,13-1 15,-13 1-15,0-14 16,13 0-16,-14-13 0,14 26 0,0-12 16,-26 52-1,13-40-15,-1 14 16,1-14-16,0-12 0,13-1 16,0 13-16,-13 1 0,13-14 0,-13 0 15,13 1-15,0-1 0,-14 13 0,1-26 16,-13 66-1,12 1-15,1-41 16,13-13-16,-13 0 0,0 1 16,13 25-16,-14-39 0,14 14 15,-13-1-15,13 0 0,0 0 0,-13 14 16,-13 39 0,12-53-1,14 0 1,0 1-16,0-1 0,-13-13 15,13 13-15,-13-13 16,13 13-16,-13 0 0,13 1 16,-27 52-1,14-53-15,0 14 16,13-14-16,-14 0 0,14 0 31,0 0-15,-13-13-16,13 27 15,-13-27-15,0 13 16,13 0-16,0 1 16,-13-1-16,13 0 234,-14 0-234,1 1 0,0-1 0,13 0 16,-13 0-16,13 0 15,-14 1-15,1-14 0,13 13 32</inkml:trace>
  <inkml:trace contextRef="#ctx0" brushRef="#br0" timeOffset="176562.87">26961 5570 0,'-13'0'78,"0"13"-62,0 0-16,13 0 0,-13-13 0,-67 53 31,67-40-31,-14 1 0,27-1 0,-13 0 16,0 0-16,0-13 0,-14 14 0,14-1 15,0 0-15,0 0 0,-14 1 0,14-14 16,-40 52-16,27-38 16,-93 92-1,92-80-15,1 0 16,-27 27-16,26-26 0,1-1 16,-1 1-16,1-1 0,-1 14 0,1-14 15,-14 1-15,14 12 0,-14-12 0,14-1 16,-14 1-16,-26 52 0,-80 54 31,107-107-31,-1 14 0,-26 13 16,13 0-16,13-27 0,-13 40 0,14-39 15,12 12-15,-13-12 0,-13 26 16,27-27-16,-14 1 0,14-1 0,-120 106 31,120-118-31,-1 12 0,-25 27 16,25-27-16,1-12 0,-1-1 15,1 13-15,-1 1 0,1-14 0,-1 0 16,1 14-16,13-14 0,-1 0 0,-12 14 16,-27-1-16,-40 53 15,67-65 1,0 12-16,-54 27 16,67-40-16,-40 40 0,27-40 0,-1 14 15,14-1-15,-14-12 0,1 12 0,13-13 16,-14-13-16,1 27 0,-80 79 31,79-80-31,1-13 0,0 14 0,-1-14 16,1 13-16,-41 27 15,41-26-15,-27 12 16,27-12-16,12-14 0,-38 27 16,-15 13-1,54-27-15,0-13 0,-14 1 16,14-1-16,-13 0 0,13 14 0,13-14 15,-14-13-15,-12 13 16,-1 14-16,27-14 0,-13 0 0,0-13 16,-14 13-16,-12 27 15,26-27-15,-1 14 16,1-27-16,0 13 16,0-13-16,13 13 0,-14 0 0,14 1 15,-13-14-15,0 13 0,0-13 0,-1 26 16,1-13-16,-13 14 31,13-27-31,-1 26 16,1-26-16,0 14 0,13-1 15,-13-13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4710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6B60062-98E4-4766-87C1-E1864411C658}" type="slidenum">
              <a:rPr lang="en-US" altLang="zh-CN"/>
              <a:pPr/>
              <a:t>‹#›</a:t>
            </a:fld>
            <a:endParaRPr lang="en-US" altLang="zh-CN"/>
          </a:p>
        </p:txBody>
      </p:sp>
    </p:spTree>
    <p:extLst>
      <p:ext uri="{BB962C8B-B14F-4D97-AF65-F5344CB8AC3E}">
        <p14:creationId xmlns:p14="http://schemas.microsoft.com/office/powerpoint/2010/main" val="340005152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p:nvPr>
        </p:nvSpPr>
        <p:spPr/>
        <p:txBody>
          <a:bodyPr/>
          <a:lstStyle/>
          <a:p>
            <a:pPr>
              <a:defRPr/>
            </a:pPr>
            <a:endParaRPr lang="en-US" altLang="zh-CN"/>
          </a:p>
        </p:txBody>
      </p:sp>
      <p:sp>
        <p:nvSpPr>
          <p:cNvPr id="5" name="灯片编号占位符 4"/>
          <p:cNvSpPr>
            <a:spLocks noGrp="1"/>
          </p:cNvSpPr>
          <p:nvPr>
            <p:ph type="sldNum" sz="quarter" idx="5"/>
          </p:nvPr>
        </p:nvSpPr>
        <p:spPr/>
        <p:txBody>
          <a:bodyPr/>
          <a:lstStyle/>
          <a:p>
            <a:fld id="{B6B60062-98E4-4766-87C1-E1864411C658}" type="slidenum">
              <a:rPr lang="en-US" altLang="zh-CN" smtClean="0"/>
              <a:pPr/>
              <a:t>12</a:t>
            </a:fld>
            <a:endParaRPr lang="en-US" altLang="zh-CN"/>
          </a:p>
        </p:txBody>
      </p:sp>
    </p:spTree>
    <p:extLst>
      <p:ext uri="{BB962C8B-B14F-4D97-AF65-F5344CB8AC3E}">
        <p14:creationId xmlns:p14="http://schemas.microsoft.com/office/powerpoint/2010/main" val="317790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1">
        <a:schemeClr val="bg1"/>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lvl1pPr>
              <a:defRPr>
                <a:solidFill>
                  <a:schemeClr val="tx2"/>
                </a:solidFill>
              </a:defRPr>
            </a:lvl1p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solidFill>
                  <a:schemeClr val="tx2"/>
                </a:solidFill>
              </a:defRPr>
            </a:lvl1pPr>
          </a:lstStyle>
          <a:p>
            <a:pPr>
              <a:defRPr/>
            </a:pPr>
            <a:r>
              <a:rPr lang="en-US" altLang="zh-CN"/>
              <a:t>2015-8</a:t>
            </a:r>
          </a:p>
        </p:txBody>
      </p:sp>
      <p:sp>
        <p:nvSpPr>
          <p:cNvPr id="5" name="页脚占位符 4"/>
          <p:cNvSpPr>
            <a:spLocks noGrp="1"/>
          </p:cNvSpPr>
          <p:nvPr>
            <p:ph type="ftr" sz="quarter" idx="11"/>
          </p:nvPr>
        </p:nvSpPr>
        <p:spPr/>
        <p:txBody>
          <a:bodyPr/>
          <a:lstStyle>
            <a:lvl1pPr>
              <a:defRPr>
                <a:solidFill>
                  <a:schemeClr val="tx2"/>
                </a:solidFill>
              </a:defRPr>
            </a:lvl1pPr>
          </a:lstStyle>
          <a:p>
            <a:pPr>
              <a:defRPr/>
            </a:pPr>
            <a:r>
              <a:rPr lang="en-US" altLang="zh-CN"/>
              <a:t>Oracle</a:t>
            </a:r>
            <a:r>
              <a:rPr lang="zh-CN" altLang="en-US"/>
              <a:t>数据库系统原理</a:t>
            </a:r>
            <a:r>
              <a:rPr lang="en-US" altLang="zh-CN"/>
              <a:t>-</a:t>
            </a:r>
            <a:r>
              <a:rPr lang="zh-CN" altLang="en-US"/>
              <a:t>第</a:t>
            </a:r>
            <a:r>
              <a:rPr lang="en-US" altLang="zh-CN"/>
              <a:t>3</a:t>
            </a:r>
            <a:r>
              <a:rPr lang="zh-CN" altLang="en-US"/>
              <a:t>章 </a:t>
            </a:r>
            <a:r>
              <a:rPr lang="en-US" altLang="zh-CN"/>
              <a:t>ER</a:t>
            </a:r>
            <a:r>
              <a:rPr lang="zh-CN" altLang="en-US"/>
              <a:t>模型</a:t>
            </a:r>
            <a:endParaRPr lang="en-US" altLang="zh-CN"/>
          </a:p>
        </p:txBody>
      </p:sp>
      <p:sp>
        <p:nvSpPr>
          <p:cNvPr id="6" name="灯片编号占位符 5"/>
          <p:cNvSpPr>
            <a:spLocks noGrp="1"/>
          </p:cNvSpPr>
          <p:nvPr>
            <p:ph type="sldNum" sz="quarter" idx="12"/>
          </p:nvPr>
        </p:nvSpPr>
        <p:spPr/>
        <p:txBody>
          <a:bodyPr/>
          <a:lstStyle>
            <a:lvl1pPr>
              <a:defRPr/>
            </a:lvl1pPr>
          </a:lstStyle>
          <a:p>
            <a:fld id="{714AFFAC-0CEC-40B4-9694-6063C5D778F2}" type="slidenum">
              <a:rPr lang="en-US" altLang="zh-CN"/>
              <a:pPr/>
              <a:t>‹#›</a:t>
            </a:fld>
            <a:endParaRPr lang="en-US" altLang="zh-CN"/>
          </a:p>
        </p:txBody>
      </p:sp>
    </p:spTree>
    <p:extLst>
      <p:ext uri="{BB962C8B-B14F-4D97-AF65-F5344CB8AC3E}">
        <p14:creationId xmlns:p14="http://schemas.microsoft.com/office/powerpoint/2010/main" val="62367552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Ref idx="1001">
        <a:schemeClr val="bg1"/>
      </p:bgRef>
    </p:bg>
    <p:spTree>
      <p:nvGrpSpPr>
        <p:cNvPr id="1" name=""/>
        <p:cNvGrpSpPr/>
        <p:nvPr/>
      </p:nvGrpSpPr>
      <p:grpSpPr>
        <a:xfrm>
          <a:off x="0" y="0"/>
          <a:ext cx="0" cy="0"/>
          <a:chOff x="0" y="0"/>
          <a:chExt cx="0" cy="0"/>
        </a:xfrm>
      </p:grpSpPr>
      <p:sp>
        <p:nvSpPr>
          <p:cNvPr id="19" name="文本框 18"/>
          <p:cNvSpPr txBox="1"/>
          <p:nvPr userDrawn="1"/>
        </p:nvSpPr>
        <p:spPr>
          <a:xfrm>
            <a:off x="0" y="6475729"/>
            <a:ext cx="12192000" cy="315323"/>
          </a:xfrm>
          <a:prstGeom prst="rect">
            <a:avLst/>
          </a:prstGeom>
          <a:solidFill>
            <a:srgbClr val="FF0000"/>
          </a:solidFill>
        </p:spPr>
        <p:txBody>
          <a:bodyPr wrap="square" rtlCol="0">
            <a:spAutoFit/>
          </a:bodyPr>
          <a:lstStyle/>
          <a:p>
            <a:endParaRPr lang="zh-CN" altLang="en-US" sz="2400"/>
          </a:p>
        </p:txBody>
      </p:sp>
      <p:sp>
        <p:nvSpPr>
          <p:cNvPr id="2" name="标题 1"/>
          <p:cNvSpPr>
            <a:spLocks noGrp="1"/>
          </p:cNvSpPr>
          <p:nvPr>
            <p:ph type="title"/>
          </p:nvPr>
        </p:nvSpPr>
        <p:spPr>
          <a:xfrm>
            <a:off x="609600" y="130622"/>
            <a:ext cx="10972800" cy="778098"/>
          </a:xfrm>
        </p:spPr>
        <p:txBody>
          <a:bodyPr/>
          <a:lstStyle>
            <a:lvl1pPr algn="l">
              <a:defRPr sz="3600" b="1" baseline="0">
                <a:solidFill>
                  <a:schemeClr val="tx2"/>
                </a:solidFill>
                <a:latin typeface="Consolas" panose="020B0609020204030204" pitchFamily="49" charset="0"/>
              </a:defRPr>
            </a:lvl1pPr>
          </a:lstStyle>
          <a:p>
            <a:r>
              <a:rPr lang="zh-CN" altLang="en-US"/>
              <a:t>单击此处编辑母版标题样式</a:t>
            </a:r>
          </a:p>
        </p:txBody>
      </p:sp>
      <p:sp>
        <p:nvSpPr>
          <p:cNvPr id="3" name="内容占位符 2"/>
          <p:cNvSpPr>
            <a:spLocks noGrp="1"/>
          </p:cNvSpPr>
          <p:nvPr>
            <p:ph idx="1"/>
          </p:nvPr>
        </p:nvSpPr>
        <p:spPr>
          <a:xfrm>
            <a:off x="609600" y="1124744"/>
            <a:ext cx="10972800" cy="5143378"/>
          </a:xfrm>
        </p:spPr>
        <p:txBody>
          <a:bodyPr/>
          <a:lstStyle>
            <a:lvl1pPr>
              <a:defRPr sz="2800" b="0" baseline="0">
                <a:solidFill>
                  <a:schemeClr val="tx2"/>
                </a:solidFill>
                <a:latin typeface="Consolas" panose="020B0609020204030204" pitchFamily="49" charset="0"/>
              </a:defRPr>
            </a:lvl1pPr>
            <a:lvl2pPr>
              <a:defRPr sz="2400" baseline="0">
                <a:solidFill>
                  <a:schemeClr val="tx2"/>
                </a:solidFill>
                <a:latin typeface="Consolas" panose="020B0609020204030204" pitchFamily="49" charset="0"/>
              </a:defRPr>
            </a:lvl2pPr>
            <a:lvl3pPr>
              <a:defRPr baseline="0">
                <a:solidFill>
                  <a:schemeClr val="tx2"/>
                </a:solidFill>
                <a:latin typeface="Consolas" panose="020B0609020204030204" pitchFamily="49" charset="0"/>
              </a:defRPr>
            </a:lvl3pPr>
            <a:lvl4pPr>
              <a:defRPr baseline="0">
                <a:solidFill>
                  <a:schemeClr val="tx2"/>
                </a:solidFill>
                <a:latin typeface="Consolas" panose="020B0609020204030204" pitchFamily="49" charset="0"/>
              </a:defRPr>
            </a:lvl4pPr>
            <a:lvl5pPr>
              <a:defRPr baseline="0">
                <a:solidFill>
                  <a:schemeClr val="tx2"/>
                </a:solidFill>
                <a:latin typeface="Consolas" panose="020B0609020204030204" pitchFamily="49"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cxnSp>
        <p:nvCxnSpPr>
          <p:cNvPr id="5" name="直接连接符 4"/>
          <p:cNvCxnSpPr/>
          <p:nvPr userDrawn="1"/>
        </p:nvCxnSpPr>
        <p:spPr>
          <a:xfrm>
            <a:off x="0" y="908720"/>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文本框 3"/>
          <p:cNvSpPr txBox="1"/>
          <p:nvPr userDrawn="1"/>
        </p:nvSpPr>
        <p:spPr>
          <a:xfrm>
            <a:off x="4970453" y="6461788"/>
            <a:ext cx="2541250" cy="338554"/>
          </a:xfrm>
          <a:prstGeom prst="rect">
            <a:avLst/>
          </a:prstGeom>
          <a:noFill/>
        </p:spPr>
        <p:txBody>
          <a:bodyPr wrap="square" rtlCol="0">
            <a:spAutoFit/>
          </a:bodyPr>
          <a:lstStyle/>
          <a:p>
            <a:pPr algn="ctr"/>
            <a:r>
              <a:rPr lang="en-US" altLang="zh-CN" sz="1600">
                <a:solidFill>
                  <a:schemeClr val="bg1"/>
                </a:solidFill>
                <a:latin typeface="Ubuntu Mono" panose="020B0509030602030204" pitchFamily="49" charset="0"/>
              </a:rPr>
              <a:t>ER</a:t>
            </a:r>
            <a:r>
              <a:rPr lang="zh-CN" altLang="en-US" sz="1600">
                <a:solidFill>
                  <a:schemeClr val="bg1"/>
                </a:solidFill>
                <a:latin typeface="幼圆" panose="02010509060101010101" pitchFamily="49" charset="-122"/>
                <a:ea typeface="幼圆" panose="02010509060101010101" pitchFamily="49" charset="-122"/>
              </a:rPr>
              <a:t>模型</a:t>
            </a:r>
            <a:endParaRPr lang="zh-CN" altLang="en-US" sz="1600" b="1" dirty="0">
              <a:solidFill>
                <a:schemeClr val="bg1"/>
              </a:solidFill>
              <a:latin typeface="幼圆" panose="02010509060101010101" pitchFamily="49" charset="-122"/>
              <a:ea typeface="幼圆" panose="02010509060101010101" pitchFamily="49" charset="-122"/>
            </a:endParaRPr>
          </a:p>
        </p:txBody>
      </p:sp>
      <p:sp>
        <p:nvSpPr>
          <p:cNvPr id="7" name="文本框 6"/>
          <p:cNvSpPr txBox="1"/>
          <p:nvPr userDrawn="1"/>
        </p:nvSpPr>
        <p:spPr>
          <a:xfrm>
            <a:off x="524312" y="6442746"/>
            <a:ext cx="2331328"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zh-CN" altLang="en-US" sz="1600" b="1">
                <a:solidFill>
                  <a:schemeClr val="bg1"/>
                </a:solidFill>
                <a:latin typeface="+mj-ea"/>
                <a:ea typeface="+mj-ea"/>
              </a:rPr>
              <a:t>数据库系统原理与应用</a:t>
            </a:r>
          </a:p>
        </p:txBody>
      </p:sp>
      <p:sp>
        <p:nvSpPr>
          <p:cNvPr id="8" name="文本框 7"/>
          <p:cNvSpPr txBox="1"/>
          <p:nvPr userDrawn="1"/>
        </p:nvSpPr>
        <p:spPr>
          <a:xfrm>
            <a:off x="10776520" y="6442746"/>
            <a:ext cx="1152128"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zh-CN" altLang="en-US" sz="1600" b="1">
                <a:solidFill>
                  <a:schemeClr val="bg1"/>
                </a:solidFill>
                <a:latin typeface="+mj-ea"/>
                <a:ea typeface="+mj-ea"/>
              </a:rPr>
              <a:t>  </a:t>
            </a:r>
            <a:r>
              <a:rPr lang="en-US" altLang="zh-CN" sz="1600" b="1">
                <a:solidFill>
                  <a:schemeClr val="bg1"/>
                </a:solidFill>
                <a:latin typeface="Consolas" panose="020B0609020204030204" pitchFamily="49" charset="0"/>
                <a:ea typeface="宋体" panose="02010600030101010101" pitchFamily="2" charset="-122"/>
              </a:rPr>
              <a:t>3</a:t>
            </a:r>
            <a:r>
              <a:rPr lang="en-US" altLang="zh-CN" sz="1600" b="1">
                <a:solidFill>
                  <a:schemeClr val="bg1"/>
                </a:solidFill>
                <a:latin typeface="Consolas" panose="020B0609020204030204" pitchFamily="49" charset="0"/>
                <a:cs typeface="Consolas" panose="020B0609020204030204" pitchFamily="49" charset="0"/>
              </a:rPr>
              <a:t>-</a:t>
            </a:r>
            <a:fld id="{830B5C08-26E4-4F09-9841-5DD5588F470C}" type="slidenum">
              <a:rPr lang="zh-CN" altLang="en-US" sz="1600" b="1" smtClean="0">
                <a:solidFill>
                  <a:schemeClr val="bg1"/>
                </a:solidFill>
                <a:latin typeface="Consolas" panose="020B0609020204030204" pitchFamily="49" charset="0"/>
                <a:cs typeface="Consolas" panose="020B0609020204030204" pitchFamily="49" charset="0"/>
              </a:rPr>
              <a:pPr marL="0" marR="0" indent="0" algn="ctr" defTabSz="914400" rtl="0" eaLnBrk="1" fontAlgn="base" latinLnBrk="0" hangingPunct="1">
                <a:lnSpc>
                  <a:spcPct val="100000"/>
                </a:lnSpc>
                <a:spcBef>
                  <a:spcPct val="0"/>
                </a:spcBef>
                <a:spcAft>
                  <a:spcPct val="0"/>
                </a:spcAft>
                <a:buClrTx/>
                <a:buSzTx/>
                <a:buFontTx/>
                <a:buNone/>
                <a:tabLst/>
                <a:defRPr/>
              </a:pPr>
              <a:t>‹#›</a:t>
            </a:fld>
            <a:endParaRPr lang="zh-CN" altLang="en-US" sz="1600" b="1">
              <a:solidFill>
                <a:schemeClr val="bg1"/>
              </a:solidFill>
              <a:latin typeface="+mj-ea"/>
              <a:ea typeface="+mj-ea"/>
            </a:endParaRPr>
          </a:p>
        </p:txBody>
      </p:sp>
    </p:spTree>
    <p:extLst>
      <p:ext uri="{BB962C8B-B14F-4D97-AF65-F5344CB8AC3E}">
        <p14:creationId xmlns:p14="http://schemas.microsoft.com/office/powerpoint/2010/main" val="35847101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2800" cy="99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ltLang="zh-CN"/>
              <a:t>2015-8</a:t>
            </a: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ltLang="zh-CN"/>
              <a:t>Oracle</a:t>
            </a:r>
            <a:r>
              <a:rPr lang="zh-CN" altLang="en-US"/>
              <a:t>数据库系统原理</a:t>
            </a:r>
            <a:r>
              <a:rPr lang="en-US" altLang="zh-CN"/>
              <a:t>-</a:t>
            </a:r>
            <a:r>
              <a:rPr lang="zh-CN" altLang="en-US"/>
              <a:t>第</a:t>
            </a:r>
            <a:r>
              <a:rPr lang="en-US" altLang="zh-CN"/>
              <a:t>3</a:t>
            </a:r>
            <a:r>
              <a:rPr lang="zh-CN" altLang="en-US"/>
              <a:t>章 </a:t>
            </a:r>
            <a:r>
              <a:rPr lang="en-US" altLang="zh-CN"/>
              <a:t>ER</a:t>
            </a:r>
            <a:r>
              <a:rPr lang="zh-CN" altLang="en-US"/>
              <a:t>模型</a:t>
            </a:r>
            <a:endParaRPr lang="en-US" altLang="zh-CN"/>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89"/>
                </a:solidFill>
              </a:defRPr>
            </a:lvl1pPr>
          </a:lstStyle>
          <a:p>
            <a:fld id="{E17F05B3-8E14-4323-BC34-CFA661AAA0AF}"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entury Gothic" pitchFamily="34" charset="0"/>
          <a:ea typeface="幼圆" pitchFamily="49" charset="-122"/>
        </a:defRPr>
      </a:lvl2pPr>
      <a:lvl3pPr algn="ctr" rtl="0" eaLnBrk="1" fontAlgn="base" hangingPunct="1">
        <a:spcBef>
          <a:spcPct val="0"/>
        </a:spcBef>
        <a:spcAft>
          <a:spcPct val="0"/>
        </a:spcAft>
        <a:defRPr sz="4400">
          <a:solidFill>
            <a:schemeClr val="tx1"/>
          </a:solidFill>
          <a:latin typeface="Century Gothic" pitchFamily="34" charset="0"/>
          <a:ea typeface="幼圆" pitchFamily="49" charset="-122"/>
        </a:defRPr>
      </a:lvl3pPr>
      <a:lvl4pPr algn="ctr" rtl="0" eaLnBrk="1" fontAlgn="base" hangingPunct="1">
        <a:spcBef>
          <a:spcPct val="0"/>
        </a:spcBef>
        <a:spcAft>
          <a:spcPct val="0"/>
        </a:spcAft>
        <a:defRPr sz="4400">
          <a:solidFill>
            <a:schemeClr val="tx1"/>
          </a:solidFill>
          <a:latin typeface="Century Gothic" pitchFamily="34" charset="0"/>
          <a:ea typeface="幼圆" pitchFamily="49" charset="-122"/>
        </a:defRPr>
      </a:lvl4pPr>
      <a:lvl5pPr algn="ctr" rtl="0" eaLnBrk="1" fontAlgn="base" hangingPunct="1">
        <a:spcBef>
          <a:spcPct val="0"/>
        </a:spcBef>
        <a:spcAft>
          <a:spcPct val="0"/>
        </a:spcAft>
        <a:defRPr sz="4400">
          <a:solidFill>
            <a:schemeClr val="tx1"/>
          </a:solidFill>
          <a:latin typeface="Century Gothic" pitchFamily="34" charset="0"/>
          <a:ea typeface="幼圆" pitchFamily="49" charset="-122"/>
        </a:defRPr>
      </a:lvl5pPr>
      <a:lvl6pPr marL="457200" algn="ctr" rtl="0" eaLnBrk="1" fontAlgn="base" hangingPunct="1">
        <a:spcBef>
          <a:spcPct val="0"/>
        </a:spcBef>
        <a:spcAft>
          <a:spcPct val="0"/>
        </a:spcAft>
        <a:defRPr sz="4400">
          <a:solidFill>
            <a:schemeClr val="tx1"/>
          </a:solidFill>
          <a:latin typeface="Century Gothic" pitchFamily="34" charset="0"/>
          <a:ea typeface="幼圆" pitchFamily="49" charset="-122"/>
        </a:defRPr>
      </a:lvl6pPr>
      <a:lvl7pPr marL="914400" algn="ctr" rtl="0" eaLnBrk="1" fontAlgn="base" hangingPunct="1">
        <a:spcBef>
          <a:spcPct val="0"/>
        </a:spcBef>
        <a:spcAft>
          <a:spcPct val="0"/>
        </a:spcAft>
        <a:defRPr sz="4400">
          <a:solidFill>
            <a:schemeClr val="tx1"/>
          </a:solidFill>
          <a:latin typeface="Century Gothic" pitchFamily="34" charset="0"/>
          <a:ea typeface="幼圆" pitchFamily="49" charset="-122"/>
        </a:defRPr>
      </a:lvl7pPr>
      <a:lvl8pPr marL="1371600" algn="ctr" rtl="0" eaLnBrk="1" fontAlgn="base" hangingPunct="1">
        <a:spcBef>
          <a:spcPct val="0"/>
        </a:spcBef>
        <a:spcAft>
          <a:spcPct val="0"/>
        </a:spcAft>
        <a:defRPr sz="4400">
          <a:solidFill>
            <a:schemeClr val="tx1"/>
          </a:solidFill>
          <a:latin typeface="Century Gothic" pitchFamily="34" charset="0"/>
          <a:ea typeface="幼圆" pitchFamily="49" charset="-122"/>
        </a:defRPr>
      </a:lvl8pPr>
      <a:lvl9pPr marL="1828800" algn="ctr" rtl="0" eaLnBrk="1" fontAlgn="base" hangingPunct="1">
        <a:spcBef>
          <a:spcPct val="0"/>
        </a:spcBef>
        <a:spcAft>
          <a:spcPct val="0"/>
        </a:spcAft>
        <a:defRPr sz="4400">
          <a:solidFill>
            <a:schemeClr val="tx1"/>
          </a:solidFill>
          <a:latin typeface="Century Gothic" pitchFamily="34" charset="0"/>
          <a:ea typeface="幼圆" pitchFamily="49" charset="-122"/>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sz="9600">
                <a:solidFill>
                  <a:srgbClr val="FF0000"/>
                </a:solidFill>
                <a:latin typeface="华文琥珀" panose="02010800040101010101" pitchFamily="2" charset="-122"/>
                <a:ea typeface="华文琥珀" panose="02010800040101010101" pitchFamily="2" charset="-122"/>
              </a:rPr>
              <a:t>10</a:t>
            </a:r>
            <a:endParaRPr lang="zh-CN" altLang="en-US" sz="9600" dirty="0">
              <a:solidFill>
                <a:srgbClr val="FF0000"/>
              </a:solidFill>
              <a:latin typeface="华文琥珀" panose="02010800040101010101" pitchFamily="2" charset="-122"/>
              <a:ea typeface="华文琥珀" panose="02010800040101010101" pitchFamily="2" charset="-122"/>
            </a:endParaRPr>
          </a:p>
        </p:txBody>
      </p:sp>
      <p:sp>
        <p:nvSpPr>
          <p:cNvPr id="3" name="副标题 2"/>
          <p:cNvSpPr>
            <a:spLocks noGrp="1"/>
          </p:cNvSpPr>
          <p:nvPr>
            <p:ph type="subTitle" idx="1"/>
          </p:nvPr>
        </p:nvSpPr>
        <p:spPr>
          <a:xfrm>
            <a:off x="1415480" y="3501008"/>
            <a:ext cx="9073008" cy="1728192"/>
          </a:xfrm>
        </p:spPr>
        <p:txBody>
          <a:bodyPr/>
          <a:lstStyle/>
          <a:p>
            <a:r>
              <a:rPr lang="zh-CN" altLang="en-US" sz="6000"/>
              <a:t>数据库设计</a:t>
            </a:r>
            <a:endParaRPr lang="en-US" altLang="zh-CN" sz="6000"/>
          </a:p>
          <a:p>
            <a:r>
              <a:rPr lang="en-US" altLang="zh-CN" sz="3600"/>
              <a:t>-ER</a:t>
            </a:r>
            <a:r>
              <a:rPr lang="zh-CN" altLang="en-US" sz="3600"/>
              <a:t>模型与规范化</a:t>
            </a:r>
            <a:endParaRPr lang="zh-CN" altLang="en-US" sz="3600" b="1" dirty="0">
              <a:solidFill>
                <a:schemeClr val="tx1"/>
              </a:solidFill>
              <a:latin typeface="+mn-ea"/>
            </a:endParaRPr>
          </a:p>
        </p:txBody>
      </p:sp>
    </p:spTree>
    <p:extLst>
      <p:ext uri="{BB962C8B-B14F-4D97-AF65-F5344CB8AC3E}">
        <p14:creationId xmlns:p14="http://schemas.microsoft.com/office/powerpoint/2010/main" val="700077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ER</a:t>
            </a:r>
            <a:r>
              <a:rPr lang="zh-CN" altLang="en-US" dirty="0"/>
              <a:t>图的画法</a:t>
            </a:r>
          </a:p>
        </p:txBody>
      </p:sp>
      <p:sp>
        <p:nvSpPr>
          <p:cNvPr id="3" name="内容占位符 2"/>
          <p:cNvSpPr>
            <a:spLocks noGrp="1"/>
          </p:cNvSpPr>
          <p:nvPr>
            <p:ph idx="1"/>
          </p:nvPr>
        </p:nvSpPr>
        <p:spPr/>
        <p:txBody>
          <a:bodyPr/>
          <a:lstStyle/>
          <a:p>
            <a:r>
              <a:rPr lang="zh-CN" altLang="en-US" dirty="0"/>
              <a:t>陈方法</a:t>
            </a:r>
            <a:endParaRPr lang="en-US" altLang="zh-CN" dirty="0"/>
          </a:p>
          <a:p>
            <a:r>
              <a:rPr lang="en-US" altLang="zh-CN" dirty="0"/>
              <a:t>UML</a:t>
            </a:r>
          </a:p>
          <a:p>
            <a:endParaRPr lang="zh-CN" altLang="en-US" dirty="0"/>
          </a:p>
        </p:txBody>
      </p:sp>
      <mc:AlternateContent xmlns:mc="http://schemas.openxmlformats.org/markup-compatibility/2006" xmlns:p14="http://schemas.microsoft.com/office/powerpoint/2010/main">
        <mc:Choice Requires="p14">
          <p:contentPart p14:bwMode="auto" r:id="rId2">
            <p14:nvContentPartPr>
              <p14:cNvPr id="4" name="墨迹 3">
                <a:extLst>
                  <a:ext uri="{FF2B5EF4-FFF2-40B4-BE49-F238E27FC236}">
                    <a16:creationId xmlns:a16="http://schemas.microsoft.com/office/drawing/2014/main" id="{0907CAD4-70E9-47FB-8584-B406D5771299}"/>
                  </a:ext>
                </a:extLst>
              </p14:cNvPr>
              <p14:cNvContentPartPr/>
              <p14:nvPr/>
            </p14:nvContentPartPr>
            <p14:xfrm>
              <a:off x="1343472" y="2852936"/>
              <a:ext cx="9292320" cy="2405160"/>
            </p14:xfrm>
          </p:contentPart>
        </mc:Choice>
        <mc:Fallback xmlns="">
          <p:pic>
            <p:nvPicPr>
              <p:cNvPr id="4" name="墨迹 3">
                <a:extLst>
                  <a:ext uri="{FF2B5EF4-FFF2-40B4-BE49-F238E27FC236}">
                    <a16:creationId xmlns:a16="http://schemas.microsoft.com/office/drawing/2014/main" id="{0907CAD4-70E9-47FB-8584-B406D5771299}"/>
                  </a:ext>
                </a:extLst>
              </p:cNvPr>
              <p:cNvPicPr/>
              <p:nvPr/>
            </p:nvPicPr>
            <p:blipFill>
              <a:blip r:embed="rId3"/>
              <a:stretch>
                <a:fillRect/>
              </a:stretch>
            </p:blipFill>
            <p:spPr>
              <a:xfrm>
                <a:off x="1334112" y="2843576"/>
                <a:ext cx="9311040" cy="2423880"/>
              </a:xfrm>
              <a:prstGeom prst="rect">
                <a:avLst/>
              </a:prstGeom>
            </p:spPr>
          </p:pic>
        </mc:Fallback>
      </mc:AlternateContent>
    </p:spTree>
    <p:extLst>
      <p:ext uri="{BB962C8B-B14F-4D97-AF65-F5344CB8AC3E}">
        <p14:creationId xmlns:p14="http://schemas.microsoft.com/office/powerpoint/2010/main" val="1441543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UML</a:t>
            </a:r>
            <a:r>
              <a:rPr lang="zh-CN" altLang="en-US" dirty="0"/>
              <a:t>画法</a:t>
            </a:r>
          </a:p>
        </p:txBody>
      </p:sp>
      <p:sp>
        <p:nvSpPr>
          <p:cNvPr id="3" name="内容占位符 2"/>
          <p:cNvSpPr>
            <a:spLocks noGrp="1"/>
          </p:cNvSpPr>
          <p:nvPr>
            <p:ph idx="1"/>
          </p:nvPr>
        </p:nvSpPr>
        <p:spPr/>
        <p:txBody>
          <a:bodyPr/>
          <a:lstStyle/>
          <a:p>
            <a:r>
              <a:rPr lang="zh-CN" altLang="en-US" dirty="0"/>
              <a:t>用矩形表示实体</a:t>
            </a:r>
          </a:p>
          <a:p>
            <a:r>
              <a:rPr lang="zh-CN" altLang="en-US" dirty="0"/>
              <a:t>把矩形分为上下两部分，上半部分是实体名称，下</a:t>
            </a:r>
            <a:r>
              <a:rPr lang="zh-CN" altLang="en-US"/>
              <a:t>半部分实体属性</a:t>
            </a:r>
            <a:endParaRPr lang="zh-CN" altLang="en-US" dirty="0"/>
          </a:p>
          <a:p>
            <a:r>
              <a:rPr lang="zh-CN" altLang="en-US" dirty="0"/>
              <a:t>存在联系的两个实体用直线连接起来，把联系名称放在直线上面</a:t>
            </a:r>
          </a:p>
          <a:p>
            <a:r>
              <a:rPr lang="zh-CN" altLang="en-US"/>
              <a:t>联系一般有方向，</a:t>
            </a:r>
            <a:r>
              <a:rPr lang="zh-CN" altLang="en-US" dirty="0"/>
              <a:t>在其名称左侧或右侧放置一个箭头</a:t>
            </a:r>
            <a:r>
              <a:rPr lang="zh-CN" altLang="en-US"/>
              <a:t>符号表示方向</a:t>
            </a:r>
            <a:endParaRPr lang="zh-CN" altLang="en-US" dirty="0"/>
          </a:p>
          <a:p>
            <a:endParaRPr lang="zh-CN" altLang="en-US" dirty="0"/>
          </a:p>
        </p:txBody>
      </p:sp>
    </p:spTree>
    <p:extLst>
      <p:ext uri="{BB962C8B-B14F-4D97-AF65-F5344CB8AC3E}">
        <p14:creationId xmlns:p14="http://schemas.microsoft.com/office/powerpoint/2010/main" val="753567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ER</a:t>
            </a:r>
            <a:r>
              <a:rPr lang="zh-CN" altLang="en-US" dirty="0"/>
              <a:t>图示例</a:t>
            </a:r>
          </a:p>
        </p:txBody>
      </p:sp>
      <p:sp>
        <p:nvSpPr>
          <p:cNvPr id="3" name="内容占位符 2"/>
          <p:cNvSpPr>
            <a:spLocks noGrp="1"/>
          </p:cNvSpPr>
          <p:nvPr>
            <p:ph idx="1"/>
          </p:nvPr>
        </p:nvSpPr>
        <p:spPr/>
        <p:txBody>
          <a:bodyPr/>
          <a:lstStyle/>
          <a:p>
            <a:r>
              <a:rPr lang="en-US" altLang="zh-CN"/>
              <a:t>Navicat</a:t>
            </a:r>
            <a:r>
              <a:rPr lang="zh-CN" altLang="en-US"/>
              <a:t>，</a:t>
            </a:r>
            <a:r>
              <a:rPr lang="en-US" altLang="zh-CN"/>
              <a:t>Workbench, ERWin,</a:t>
            </a:r>
            <a:r>
              <a:rPr lang="zh-CN" altLang="en-US"/>
              <a:t> </a:t>
            </a:r>
            <a:r>
              <a:rPr lang="en-US" altLang="zh-CN"/>
              <a:t>PowerDesigner</a:t>
            </a:r>
            <a:endParaRPr lang="zh-CN" altLang="en-US"/>
          </a:p>
          <a:p>
            <a:endParaRPr lang="zh-CN" altLang="en-US" dirty="0"/>
          </a:p>
        </p:txBody>
      </p:sp>
      <p:pic>
        <p:nvPicPr>
          <p:cNvPr id="1026" name="Picture 2" descr="F:\Diagram 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1584" y="1844824"/>
            <a:ext cx="6192688" cy="417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983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联系的映射约束</a:t>
            </a:r>
          </a:p>
        </p:txBody>
      </p:sp>
      <p:sp>
        <p:nvSpPr>
          <p:cNvPr id="3" name="内容占位符 2"/>
          <p:cNvSpPr>
            <a:spLocks noGrp="1"/>
          </p:cNvSpPr>
          <p:nvPr>
            <p:ph idx="1"/>
          </p:nvPr>
        </p:nvSpPr>
        <p:spPr/>
        <p:txBody>
          <a:bodyPr/>
          <a:lstStyle/>
          <a:p>
            <a:r>
              <a:rPr lang="zh-CN" altLang="en-US"/>
              <a:t>指</a:t>
            </a:r>
            <a:r>
              <a:rPr lang="zh-CN" altLang="en-US" dirty="0"/>
              <a:t>一个实体集中的实体通过联系可以同另一个实体集中相联系的</a:t>
            </a:r>
            <a:r>
              <a:rPr lang="zh-CN" altLang="en-US"/>
              <a:t>实体数量</a:t>
            </a:r>
            <a:endParaRPr lang="zh-CN" altLang="en-US" dirty="0"/>
          </a:p>
          <a:p>
            <a:endParaRPr lang="zh-CN" altLang="en-US" dirty="0"/>
          </a:p>
          <a:p>
            <a:endParaRPr lang="zh-CN" altLang="en-US" dirty="0"/>
          </a:p>
        </p:txBody>
      </p:sp>
    </p:spTree>
    <p:extLst>
      <p:ext uri="{BB962C8B-B14F-4D97-AF65-F5344CB8AC3E}">
        <p14:creationId xmlns:p14="http://schemas.microsoft.com/office/powerpoint/2010/main" val="1893754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映射约束的种类</a:t>
            </a:r>
          </a:p>
        </p:txBody>
      </p:sp>
      <p:sp>
        <p:nvSpPr>
          <p:cNvPr id="3" name="内容占位符 2"/>
          <p:cNvSpPr>
            <a:spLocks noGrp="1"/>
          </p:cNvSpPr>
          <p:nvPr>
            <p:ph idx="1"/>
          </p:nvPr>
        </p:nvSpPr>
        <p:spPr/>
        <p:txBody>
          <a:bodyPr/>
          <a:lstStyle/>
          <a:p>
            <a:r>
              <a:rPr lang="zh-CN" altLang="en-US" dirty="0"/>
              <a:t>一对一</a:t>
            </a:r>
          </a:p>
          <a:p>
            <a:r>
              <a:rPr lang="zh-CN" altLang="en-US" dirty="0"/>
              <a:t>一对多</a:t>
            </a:r>
          </a:p>
          <a:p>
            <a:r>
              <a:rPr lang="zh-CN" altLang="en-US" dirty="0"/>
              <a:t>多对多</a:t>
            </a:r>
          </a:p>
          <a:p>
            <a:endParaRPr lang="zh-CN" altLang="en-US" dirty="0"/>
          </a:p>
        </p:txBody>
      </p:sp>
    </p:spTree>
    <p:extLst>
      <p:ext uri="{BB962C8B-B14F-4D97-AF65-F5344CB8AC3E}">
        <p14:creationId xmlns:p14="http://schemas.microsoft.com/office/powerpoint/2010/main" val="3461317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ER</a:t>
            </a:r>
            <a:r>
              <a:rPr lang="zh-CN" altLang="en-US" dirty="0"/>
              <a:t>图转化为表</a:t>
            </a:r>
          </a:p>
        </p:txBody>
      </p:sp>
      <p:sp>
        <p:nvSpPr>
          <p:cNvPr id="3" name="内容占位符 2"/>
          <p:cNvSpPr>
            <a:spLocks noGrp="1"/>
          </p:cNvSpPr>
          <p:nvPr>
            <p:ph idx="1"/>
          </p:nvPr>
        </p:nvSpPr>
        <p:spPr/>
        <p:txBody>
          <a:bodyPr/>
          <a:lstStyle/>
          <a:p>
            <a:r>
              <a:rPr lang="zh-CN" altLang="en-US" dirty="0"/>
              <a:t>实体名称即表名</a:t>
            </a:r>
          </a:p>
          <a:p>
            <a:r>
              <a:rPr lang="zh-CN" altLang="en-US" dirty="0"/>
              <a:t>实体属性即列名</a:t>
            </a:r>
          </a:p>
          <a:p>
            <a:r>
              <a:rPr lang="zh-CN" altLang="en-US" dirty="0"/>
              <a:t>根据联系的映射约束情况把联系转化为表</a:t>
            </a:r>
          </a:p>
          <a:p>
            <a:endParaRPr lang="zh-CN" altLang="en-US" dirty="0"/>
          </a:p>
        </p:txBody>
      </p:sp>
    </p:spTree>
    <p:extLst>
      <p:ext uri="{BB962C8B-B14F-4D97-AF65-F5344CB8AC3E}">
        <p14:creationId xmlns:p14="http://schemas.microsoft.com/office/powerpoint/2010/main" val="4170012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一对一联系转化为表</a:t>
            </a:r>
          </a:p>
        </p:txBody>
      </p:sp>
      <p:sp>
        <p:nvSpPr>
          <p:cNvPr id="3" name="内容占位符 2"/>
          <p:cNvSpPr>
            <a:spLocks noGrp="1"/>
          </p:cNvSpPr>
          <p:nvPr>
            <p:ph idx="1"/>
          </p:nvPr>
        </p:nvSpPr>
        <p:spPr/>
        <p:txBody>
          <a:bodyPr/>
          <a:lstStyle/>
          <a:p>
            <a:r>
              <a:rPr lang="zh-CN" altLang="en-US" dirty="0"/>
              <a:t>把两个实体及联系的属性合并为一个表，两个实体的主键都可以选作新表的</a:t>
            </a:r>
            <a:r>
              <a:rPr lang="zh-CN" altLang="en-US"/>
              <a:t>主键</a:t>
            </a:r>
            <a:endParaRPr lang="zh-CN" altLang="en-US" dirty="0"/>
          </a:p>
          <a:p>
            <a:endParaRPr lang="zh-CN" altLang="en-US" dirty="0"/>
          </a:p>
        </p:txBody>
      </p:sp>
    </p:spTree>
    <p:extLst>
      <p:ext uri="{BB962C8B-B14F-4D97-AF65-F5344CB8AC3E}">
        <p14:creationId xmlns:p14="http://schemas.microsoft.com/office/powerpoint/2010/main" val="2974042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一对多联系转化为表</a:t>
            </a:r>
          </a:p>
        </p:txBody>
      </p:sp>
      <p:sp>
        <p:nvSpPr>
          <p:cNvPr id="3" name="内容占位符 2"/>
          <p:cNvSpPr>
            <a:spLocks noGrp="1"/>
          </p:cNvSpPr>
          <p:nvPr>
            <p:ph idx="1"/>
          </p:nvPr>
        </p:nvSpPr>
        <p:spPr/>
        <p:txBody>
          <a:bodyPr/>
          <a:lstStyle/>
          <a:p>
            <a:r>
              <a:rPr lang="zh-CN" altLang="en-US" dirty="0"/>
              <a:t>把“一”的一方的实体的主键及联系的属性合并到“多”的一方，并作为多的一方的实体的外键指向“一”的一方的主键。</a:t>
            </a:r>
          </a:p>
          <a:p>
            <a:r>
              <a:rPr lang="zh-CN" altLang="en-US" dirty="0"/>
              <a:t>也可以把联系转化为一个独立的表，这个新表由两个实体的主键及联系的属性构成，多的一端的主键作为这个新表的主键。</a:t>
            </a:r>
          </a:p>
          <a:p>
            <a:endParaRPr lang="zh-CN" altLang="en-US" dirty="0"/>
          </a:p>
        </p:txBody>
      </p:sp>
    </p:spTree>
    <p:extLst>
      <p:ext uri="{BB962C8B-B14F-4D97-AF65-F5344CB8AC3E}">
        <p14:creationId xmlns:p14="http://schemas.microsoft.com/office/powerpoint/2010/main" val="1623682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多对多联系</a:t>
            </a:r>
          </a:p>
        </p:txBody>
      </p:sp>
      <p:sp>
        <p:nvSpPr>
          <p:cNvPr id="3" name="内容占位符 2"/>
          <p:cNvSpPr>
            <a:spLocks noGrp="1"/>
          </p:cNvSpPr>
          <p:nvPr>
            <p:ph idx="1"/>
          </p:nvPr>
        </p:nvSpPr>
        <p:spPr/>
        <p:txBody>
          <a:bodyPr/>
          <a:lstStyle/>
          <a:p>
            <a:r>
              <a:rPr lang="zh-CN" altLang="en-US" dirty="0"/>
              <a:t>把联系转化为一个独立的表</a:t>
            </a:r>
          </a:p>
          <a:p>
            <a:r>
              <a:rPr lang="zh-CN" altLang="en-US" dirty="0"/>
              <a:t>这个表由联系的属性及两个实体的主键构成</a:t>
            </a:r>
          </a:p>
          <a:p>
            <a:r>
              <a:rPr lang="zh-CN" altLang="en-US" dirty="0"/>
              <a:t>这两个实体的主键作为新表的外键各自指向由两个实体转化而成的两个表的主键</a:t>
            </a:r>
          </a:p>
          <a:p>
            <a:endParaRPr lang="zh-CN" altLang="en-US" dirty="0"/>
          </a:p>
        </p:txBody>
      </p:sp>
    </p:spTree>
    <p:extLst>
      <p:ext uri="{BB962C8B-B14F-4D97-AF65-F5344CB8AC3E}">
        <p14:creationId xmlns:p14="http://schemas.microsoft.com/office/powerpoint/2010/main" val="229941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实例</a:t>
            </a:r>
          </a:p>
        </p:txBody>
      </p:sp>
      <p:sp>
        <p:nvSpPr>
          <p:cNvPr id="3" name="内容占位符 2"/>
          <p:cNvSpPr>
            <a:spLocks noGrp="1"/>
          </p:cNvSpPr>
          <p:nvPr>
            <p:ph idx="1"/>
          </p:nvPr>
        </p:nvSpPr>
        <p:spPr/>
        <p:txBody>
          <a:bodyPr/>
          <a:lstStyle/>
          <a:p>
            <a:r>
              <a:rPr lang="zh-CN" altLang="en-US"/>
              <a:t>简单的论坛网站</a:t>
            </a:r>
          </a:p>
        </p:txBody>
      </p:sp>
    </p:spTree>
    <p:extLst>
      <p:ext uri="{BB962C8B-B14F-4D97-AF65-F5344CB8AC3E}">
        <p14:creationId xmlns:p14="http://schemas.microsoft.com/office/powerpoint/2010/main" val="3528851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数据库设计</a:t>
            </a:r>
          </a:p>
        </p:txBody>
      </p:sp>
      <p:sp>
        <p:nvSpPr>
          <p:cNvPr id="3" name="内容占位符 2"/>
          <p:cNvSpPr>
            <a:spLocks noGrp="1"/>
          </p:cNvSpPr>
          <p:nvPr>
            <p:ph idx="1"/>
          </p:nvPr>
        </p:nvSpPr>
        <p:spPr/>
        <p:txBody>
          <a:bodyPr/>
          <a:lstStyle/>
          <a:p>
            <a:r>
              <a:rPr lang="zh-CN" altLang="en-US" dirty="0"/>
              <a:t>在需求分析的基础上顺序进行的三个步骤</a:t>
            </a:r>
            <a:endParaRPr lang="en-US" altLang="zh-CN" dirty="0"/>
          </a:p>
          <a:p>
            <a:pPr lvl="1"/>
            <a:r>
              <a:rPr lang="zh-CN" altLang="en-US" dirty="0"/>
              <a:t>概念设计</a:t>
            </a:r>
            <a:endParaRPr lang="en-US" altLang="zh-CN" dirty="0"/>
          </a:p>
          <a:p>
            <a:pPr lvl="1"/>
            <a:r>
              <a:rPr lang="zh-CN" altLang="en-US" dirty="0"/>
              <a:t>逻辑设计</a:t>
            </a:r>
            <a:endParaRPr lang="en-US" altLang="zh-CN" dirty="0"/>
          </a:p>
          <a:p>
            <a:pPr lvl="1"/>
            <a:r>
              <a:rPr lang="zh-CN" altLang="en-US" dirty="0"/>
              <a:t>物理设计</a:t>
            </a:r>
          </a:p>
        </p:txBody>
      </p:sp>
    </p:spTree>
    <p:extLst>
      <p:ext uri="{BB962C8B-B14F-4D97-AF65-F5344CB8AC3E}">
        <p14:creationId xmlns:p14="http://schemas.microsoft.com/office/powerpoint/2010/main" val="3229171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范式</a:t>
            </a:r>
          </a:p>
        </p:txBody>
      </p:sp>
      <p:sp>
        <p:nvSpPr>
          <p:cNvPr id="3" name="内容占位符 2"/>
          <p:cNvSpPr>
            <a:spLocks noGrp="1"/>
          </p:cNvSpPr>
          <p:nvPr>
            <p:ph idx="1"/>
          </p:nvPr>
        </p:nvSpPr>
        <p:spPr/>
        <p:txBody>
          <a:bodyPr/>
          <a:lstStyle/>
          <a:p>
            <a:r>
              <a:rPr lang="zh-CN" altLang="en-US" dirty="0"/>
              <a:t>即</a:t>
            </a:r>
            <a:r>
              <a:rPr lang="en-US" altLang="zh-CN" dirty="0"/>
              <a:t>Normal Form</a:t>
            </a:r>
            <a:r>
              <a:rPr lang="zh-CN" altLang="en-US" dirty="0"/>
              <a:t>，数据规范形式</a:t>
            </a:r>
          </a:p>
          <a:p>
            <a:r>
              <a:rPr lang="zh-CN" altLang="en-US" dirty="0"/>
              <a:t>目的是减少数据冗余和避免数据异常</a:t>
            </a:r>
          </a:p>
          <a:p>
            <a:endParaRPr lang="zh-CN" altLang="en-US" dirty="0"/>
          </a:p>
          <a:p>
            <a:endParaRPr lang="zh-CN" altLang="en-US" dirty="0"/>
          </a:p>
        </p:txBody>
      </p:sp>
    </p:spTree>
    <p:extLst>
      <p:ext uri="{BB962C8B-B14F-4D97-AF65-F5344CB8AC3E}">
        <p14:creationId xmlns:p14="http://schemas.microsoft.com/office/powerpoint/2010/main" val="67245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emp</a:t>
            </a:r>
            <a:r>
              <a:rPr lang="zh-CN" altLang="en-US" dirty="0"/>
              <a:t>和</a:t>
            </a:r>
            <a:r>
              <a:rPr lang="en-US" altLang="zh-CN" dirty="0" err="1"/>
              <a:t>dept</a:t>
            </a:r>
            <a:r>
              <a:rPr lang="zh-CN" altLang="en-US" dirty="0"/>
              <a:t>表合并产生的问题</a:t>
            </a:r>
          </a:p>
        </p:txBody>
      </p:sp>
      <p:sp>
        <p:nvSpPr>
          <p:cNvPr id="3" name="内容占位符 2"/>
          <p:cNvSpPr>
            <a:spLocks noGrp="1"/>
          </p:cNvSpPr>
          <p:nvPr>
            <p:ph idx="1"/>
          </p:nvPr>
        </p:nvSpPr>
        <p:spPr/>
        <p:txBody>
          <a:bodyPr/>
          <a:lstStyle/>
          <a:p>
            <a:r>
              <a:rPr lang="zh-CN" altLang="en-US" dirty="0"/>
              <a:t>空间浪费</a:t>
            </a:r>
            <a:endParaRPr lang="en-US" altLang="zh-CN" dirty="0"/>
          </a:p>
          <a:p>
            <a:r>
              <a:rPr lang="zh-CN" altLang="en-US" dirty="0"/>
              <a:t>产生异常</a:t>
            </a:r>
          </a:p>
          <a:p>
            <a:endParaRPr lang="zh-CN" altLang="en-US" dirty="0"/>
          </a:p>
        </p:txBody>
      </p:sp>
    </p:spTree>
    <p:extLst>
      <p:ext uri="{BB962C8B-B14F-4D97-AF65-F5344CB8AC3E}">
        <p14:creationId xmlns:p14="http://schemas.microsoft.com/office/powerpoint/2010/main" val="1013317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Insert</a:t>
            </a:r>
            <a:r>
              <a:rPr lang="zh-CN" altLang="en-US" dirty="0"/>
              <a:t>异常</a:t>
            </a:r>
          </a:p>
        </p:txBody>
      </p:sp>
      <p:sp>
        <p:nvSpPr>
          <p:cNvPr id="3" name="内容占位符 2"/>
          <p:cNvSpPr>
            <a:spLocks noGrp="1"/>
          </p:cNvSpPr>
          <p:nvPr>
            <p:ph idx="1"/>
          </p:nvPr>
        </p:nvSpPr>
        <p:spPr/>
        <p:txBody>
          <a:bodyPr/>
          <a:lstStyle/>
          <a:p>
            <a:r>
              <a:rPr lang="zh-CN" altLang="en-US" dirty="0"/>
              <a:t>新添加员工的</a:t>
            </a:r>
            <a:r>
              <a:rPr lang="en-US" altLang="zh-CN" dirty="0" err="1"/>
              <a:t>dept</a:t>
            </a:r>
            <a:r>
              <a:rPr lang="zh-CN" altLang="en-US" dirty="0"/>
              <a:t>部分的细节要跟其他已有的记录完全一致，否则会造成表中的数据彼此不一致。</a:t>
            </a:r>
            <a:endParaRPr lang="en-US" altLang="zh-CN" dirty="0"/>
          </a:p>
          <a:p>
            <a:r>
              <a:rPr lang="zh-CN" altLang="en-US" dirty="0"/>
              <a:t>若一个新部门还没有员工，则此部门的信息不能添加到表中去，此表中就查不到这些部门的信息。</a:t>
            </a:r>
          </a:p>
        </p:txBody>
      </p:sp>
    </p:spTree>
    <p:extLst>
      <p:ext uri="{BB962C8B-B14F-4D97-AF65-F5344CB8AC3E}">
        <p14:creationId xmlns:p14="http://schemas.microsoft.com/office/powerpoint/2010/main" val="749173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Deletion</a:t>
            </a:r>
            <a:r>
              <a:rPr lang="zh-CN" altLang="en-US" dirty="0"/>
              <a:t>异常</a:t>
            </a:r>
          </a:p>
        </p:txBody>
      </p:sp>
      <p:sp>
        <p:nvSpPr>
          <p:cNvPr id="3" name="内容占位符 2"/>
          <p:cNvSpPr>
            <a:spLocks noGrp="1"/>
          </p:cNvSpPr>
          <p:nvPr>
            <p:ph idx="1"/>
          </p:nvPr>
        </p:nvSpPr>
        <p:spPr/>
        <p:txBody>
          <a:bodyPr/>
          <a:lstStyle/>
          <a:p>
            <a:r>
              <a:rPr lang="zh-CN" altLang="en-US" dirty="0"/>
              <a:t>如果一个部门的员工都辞职或调到其他部门，其对应员工的记录都会被删除，这个部门的信息在表中也就不存在了。</a:t>
            </a:r>
          </a:p>
          <a:p>
            <a:endParaRPr lang="zh-CN" altLang="en-US" dirty="0"/>
          </a:p>
        </p:txBody>
      </p:sp>
    </p:spTree>
    <p:extLst>
      <p:ext uri="{BB962C8B-B14F-4D97-AF65-F5344CB8AC3E}">
        <p14:creationId xmlns:p14="http://schemas.microsoft.com/office/powerpoint/2010/main" val="2508320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Update</a:t>
            </a:r>
            <a:r>
              <a:rPr lang="zh-CN" altLang="en-US" dirty="0"/>
              <a:t>异常</a:t>
            </a:r>
            <a:r>
              <a:rPr lang="en-US" altLang="zh-CN" dirty="0"/>
              <a:t>(</a:t>
            </a:r>
            <a:r>
              <a:rPr lang="zh-CN" altLang="en-US" dirty="0"/>
              <a:t>适用于普通表格</a:t>
            </a:r>
            <a:r>
              <a:rPr lang="en-US" altLang="zh-CN" dirty="0"/>
              <a:t>)</a:t>
            </a:r>
            <a:endParaRPr lang="zh-CN" altLang="en-US" dirty="0"/>
          </a:p>
        </p:txBody>
      </p:sp>
      <p:sp>
        <p:nvSpPr>
          <p:cNvPr id="3" name="内容占位符 2"/>
          <p:cNvSpPr>
            <a:spLocks noGrp="1"/>
          </p:cNvSpPr>
          <p:nvPr>
            <p:ph idx="1"/>
          </p:nvPr>
        </p:nvSpPr>
        <p:spPr/>
        <p:txBody>
          <a:bodyPr/>
          <a:lstStyle/>
          <a:p>
            <a:r>
              <a:rPr lang="zh-CN" altLang="en-US" dirty="0"/>
              <a:t>若一个部门有多个员工，而其部门名称发生改变，则必须更新这个部门的所有记录的部门名称字段，如果遗漏一个，会造成表中数据的彼此不一致。</a:t>
            </a:r>
          </a:p>
          <a:p>
            <a:endParaRPr lang="zh-CN" altLang="en-US" dirty="0"/>
          </a:p>
        </p:txBody>
      </p:sp>
    </p:spTree>
    <p:extLst>
      <p:ext uri="{BB962C8B-B14F-4D97-AF65-F5344CB8AC3E}">
        <p14:creationId xmlns:p14="http://schemas.microsoft.com/office/powerpoint/2010/main" val="3553312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第一范式</a:t>
            </a:r>
          </a:p>
        </p:txBody>
      </p:sp>
      <p:sp>
        <p:nvSpPr>
          <p:cNvPr id="3" name="内容占位符 2"/>
          <p:cNvSpPr>
            <a:spLocks noGrp="1"/>
          </p:cNvSpPr>
          <p:nvPr>
            <p:ph idx="1"/>
          </p:nvPr>
        </p:nvSpPr>
        <p:spPr/>
        <p:txBody>
          <a:bodyPr/>
          <a:lstStyle/>
          <a:p>
            <a:r>
              <a:rPr lang="zh-CN" altLang="en-US" dirty="0"/>
              <a:t>如果一个表没有多值字段，则我们说这个表是满足第一范式的</a:t>
            </a:r>
            <a:r>
              <a:rPr lang="en-US" altLang="zh-CN" dirty="0"/>
              <a:t>(1NF)</a:t>
            </a:r>
          </a:p>
          <a:p>
            <a:r>
              <a:rPr lang="zh-CN" altLang="en-US"/>
              <a:t>下面</a:t>
            </a:r>
            <a:r>
              <a:rPr lang="en-US" altLang="zh-CN"/>
              <a:t>book</a:t>
            </a:r>
            <a:r>
              <a:rPr lang="zh-CN" altLang="en-US"/>
              <a:t>表</a:t>
            </a:r>
            <a:r>
              <a:rPr lang="zh-CN" altLang="en-US" dirty="0"/>
              <a:t>中的</a:t>
            </a:r>
            <a:r>
              <a:rPr lang="en-US" altLang="zh-CN" dirty="0"/>
              <a:t>author</a:t>
            </a:r>
            <a:r>
              <a:rPr lang="zh-CN" altLang="en-US" dirty="0"/>
              <a:t>列有两个值，不满足</a:t>
            </a:r>
            <a:r>
              <a:rPr lang="en-US" altLang="zh-CN" dirty="0"/>
              <a:t>1NF</a:t>
            </a:r>
          </a:p>
          <a:p>
            <a:endParaRPr lang="zh-CN" altLang="en-US" dirty="0"/>
          </a:p>
        </p:txBody>
      </p:sp>
      <p:graphicFrame>
        <p:nvGraphicFramePr>
          <p:cNvPr id="8" name="表格 7"/>
          <p:cNvGraphicFramePr>
            <a:graphicFrameLocks noGrp="1"/>
          </p:cNvGraphicFramePr>
          <p:nvPr>
            <p:extLst>
              <p:ext uri="{D42A27DB-BD31-4B8C-83A1-F6EECF244321}">
                <p14:modId xmlns:p14="http://schemas.microsoft.com/office/powerpoint/2010/main" val="41998439"/>
              </p:ext>
            </p:extLst>
          </p:nvPr>
        </p:nvGraphicFramePr>
        <p:xfrm>
          <a:off x="911424" y="2760329"/>
          <a:ext cx="10009111" cy="936104"/>
        </p:xfrm>
        <a:graphic>
          <a:graphicData uri="http://schemas.openxmlformats.org/drawingml/2006/table">
            <a:tbl>
              <a:tblPr>
                <a:tableStyleId>{5C22544A-7EE6-4342-B048-85BDC9FD1C3A}</a:tableStyleId>
              </a:tblPr>
              <a:tblGrid>
                <a:gridCol w="1368152">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459644">
                  <a:extLst>
                    <a:ext uri="{9D8B030D-6E8A-4147-A177-3AD203B41FA5}">
                      <a16:colId xmlns:a16="http://schemas.microsoft.com/office/drawing/2014/main" val="20002"/>
                    </a:ext>
                  </a:extLst>
                </a:gridCol>
                <a:gridCol w="1017131">
                  <a:extLst>
                    <a:ext uri="{9D8B030D-6E8A-4147-A177-3AD203B41FA5}">
                      <a16:colId xmlns:a16="http://schemas.microsoft.com/office/drawing/2014/main" val="20003"/>
                    </a:ext>
                  </a:extLst>
                </a:gridCol>
                <a:gridCol w="1321817">
                  <a:extLst>
                    <a:ext uri="{9D8B030D-6E8A-4147-A177-3AD203B41FA5}">
                      <a16:colId xmlns:a16="http://schemas.microsoft.com/office/drawing/2014/main" val="20004"/>
                    </a:ext>
                  </a:extLst>
                </a:gridCol>
                <a:gridCol w="1736373">
                  <a:extLst>
                    <a:ext uri="{9D8B030D-6E8A-4147-A177-3AD203B41FA5}">
                      <a16:colId xmlns:a16="http://schemas.microsoft.com/office/drawing/2014/main" val="20005"/>
                    </a:ext>
                  </a:extLst>
                </a:gridCol>
                <a:gridCol w="1449810">
                  <a:extLst>
                    <a:ext uri="{9D8B030D-6E8A-4147-A177-3AD203B41FA5}">
                      <a16:colId xmlns:a16="http://schemas.microsoft.com/office/drawing/2014/main" val="20006"/>
                    </a:ext>
                  </a:extLst>
                </a:gridCol>
              </a:tblGrid>
              <a:tr h="391857">
                <a:tc>
                  <a:txBody>
                    <a:bodyPr/>
                    <a:lstStyle/>
                    <a:p>
                      <a:pPr algn="ctr">
                        <a:spcAft>
                          <a:spcPts val="0"/>
                        </a:spcAft>
                      </a:pPr>
                      <a:r>
                        <a:rPr lang="en-US" altLang="zh-CN" sz="1400" b="1" kern="50" dirty="0">
                          <a:solidFill>
                            <a:schemeClr val="tx2"/>
                          </a:solidFill>
                          <a:effectLst/>
                          <a:latin typeface="+mn-lt"/>
                          <a:ea typeface="+mn-ea"/>
                        </a:rPr>
                        <a:t>ISBN</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a:solidFill>
                            <a:schemeClr val="tx2"/>
                          </a:solidFill>
                          <a:effectLst/>
                        </a:rPr>
                        <a:t>title</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err="1">
                          <a:solidFill>
                            <a:schemeClr val="tx2"/>
                          </a:solidFill>
                          <a:effectLst/>
                        </a:rPr>
                        <a:t>pub_date</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a:solidFill>
                            <a:schemeClr val="tx2"/>
                          </a:solidFill>
                          <a:effectLst/>
                        </a:rPr>
                        <a:t>price</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a:solidFill>
                            <a:schemeClr val="tx2"/>
                          </a:solidFill>
                          <a:effectLst/>
                        </a:rPr>
                        <a:t>category</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a:solidFill>
                            <a:schemeClr val="tx2"/>
                          </a:solidFill>
                          <a:effectLst/>
                        </a:rPr>
                        <a:t>publisher</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a:solidFill>
                            <a:schemeClr val="tx2"/>
                          </a:solidFill>
                          <a:effectLst/>
                        </a:rPr>
                        <a:t>author</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0"/>
                  </a:ext>
                </a:extLst>
              </a:tr>
              <a:tr h="544247">
                <a:tc>
                  <a:txBody>
                    <a:bodyPr/>
                    <a:lstStyle/>
                    <a:p>
                      <a:pPr algn="ctr">
                        <a:spcAft>
                          <a:spcPts val="0"/>
                        </a:spcAft>
                      </a:pPr>
                      <a:r>
                        <a:rPr lang="en-US" sz="1400" kern="50" dirty="0">
                          <a:solidFill>
                            <a:schemeClr val="tx2"/>
                          </a:solidFill>
                          <a:effectLst/>
                          <a:latin typeface="宋体" panose="02010600030101010101" pitchFamily="2" charset="-122"/>
                          <a:ea typeface="宋体" panose="02010600030101010101" pitchFamily="2" charset="-122"/>
                        </a:rPr>
                        <a:t>7-04-007494-X</a:t>
                      </a:r>
                      <a:endParaRPr lang="zh-CN" sz="1400" kern="100" dirty="0">
                        <a:solidFill>
                          <a:schemeClr val="tx2"/>
                        </a:solidFill>
                        <a:effectLst/>
                        <a:latin typeface="宋体" panose="02010600030101010101" pitchFamily="2" charset="-122"/>
                        <a:ea typeface="宋体" panose="02010600030101010101" pitchFamily="2" charset="-122"/>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ar-SA" sz="1400" kern="50" dirty="0">
                          <a:solidFill>
                            <a:schemeClr val="tx2"/>
                          </a:solidFill>
                          <a:effectLst/>
                          <a:latin typeface="宋体" panose="02010600030101010101" pitchFamily="2" charset="-122"/>
                          <a:ea typeface="宋体" panose="02010600030101010101" pitchFamily="2" charset="-122"/>
                        </a:rPr>
                        <a:t>数据库系统概论</a:t>
                      </a:r>
                      <a:endParaRPr lang="zh-CN" sz="1400" kern="100" dirty="0">
                        <a:solidFill>
                          <a:schemeClr val="tx2"/>
                        </a:solidFill>
                        <a:effectLst/>
                        <a:latin typeface="宋体" panose="02010600030101010101" pitchFamily="2" charset="-122"/>
                        <a:ea typeface="宋体" panose="02010600030101010101" pitchFamily="2" charset="-122"/>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kern="50" dirty="0">
                          <a:solidFill>
                            <a:schemeClr val="tx2"/>
                          </a:solidFill>
                          <a:effectLst/>
                          <a:latin typeface="宋体" panose="02010600030101010101" pitchFamily="2" charset="-122"/>
                          <a:ea typeface="宋体" panose="02010600030101010101" pitchFamily="2" charset="-122"/>
                        </a:rPr>
                        <a:t>2002-1-1</a:t>
                      </a:r>
                      <a:endParaRPr lang="zh-CN" sz="1400" kern="100" dirty="0">
                        <a:solidFill>
                          <a:schemeClr val="tx2"/>
                        </a:solidFill>
                        <a:effectLst/>
                        <a:latin typeface="宋体" panose="02010600030101010101" pitchFamily="2" charset="-122"/>
                        <a:ea typeface="宋体" panose="02010600030101010101" pitchFamily="2" charset="-122"/>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kern="50" dirty="0">
                          <a:solidFill>
                            <a:schemeClr val="tx2"/>
                          </a:solidFill>
                          <a:effectLst/>
                          <a:latin typeface="宋体" panose="02010600030101010101" pitchFamily="2" charset="-122"/>
                          <a:ea typeface="宋体" panose="02010600030101010101" pitchFamily="2" charset="-122"/>
                        </a:rPr>
                        <a:t>25.10</a:t>
                      </a:r>
                      <a:endParaRPr lang="zh-CN" sz="1400" kern="100" dirty="0">
                        <a:solidFill>
                          <a:schemeClr val="tx2"/>
                        </a:solidFill>
                        <a:effectLst/>
                        <a:latin typeface="宋体" panose="02010600030101010101" pitchFamily="2" charset="-122"/>
                        <a:ea typeface="宋体" panose="02010600030101010101" pitchFamily="2" charset="-122"/>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ar-SA" sz="1400" kern="50" dirty="0">
                          <a:solidFill>
                            <a:schemeClr val="tx2"/>
                          </a:solidFill>
                          <a:effectLst/>
                          <a:latin typeface="宋体" panose="02010600030101010101" pitchFamily="2" charset="-122"/>
                          <a:ea typeface="宋体" panose="02010600030101010101" pitchFamily="2" charset="-122"/>
                        </a:rPr>
                        <a:t>计算机</a:t>
                      </a:r>
                      <a:endParaRPr lang="zh-CN" sz="1400" kern="100" dirty="0">
                        <a:solidFill>
                          <a:schemeClr val="tx2"/>
                        </a:solidFill>
                        <a:effectLst/>
                        <a:latin typeface="宋体" panose="02010600030101010101" pitchFamily="2" charset="-122"/>
                        <a:ea typeface="宋体" panose="02010600030101010101" pitchFamily="2" charset="-122"/>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ar-SA" sz="1400" kern="50" dirty="0">
                          <a:solidFill>
                            <a:schemeClr val="tx2"/>
                          </a:solidFill>
                          <a:effectLst/>
                          <a:latin typeface="宋体" panose="02010600030101010101" pitchFamily="2" charset="-122"/>
                          <a:ea typeface="宋体" panose="02010600030101010101" pitchFamily="2" charset="-122"/>
                        </a:rPr>
                        <a:t>高等教育出版社</a:t>
                      </a:r>
                      <a:endParaRPr lang="zh-CN" sz="1400" kern="100" dirty="0">
                        <a:solidFill>
                          <a:schemeClr val="tx2"/>
                        </a:solidFill>
                        <a:effectLst/>
                        <a:latin typeface="宋体" panose="02010600030101010101" pitchFamily="2" charset="-122"/>
                        <a:ea typeface="宋体" panose="02010600030101010101" pitchFamily="2" charset="-122"/>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ar-SA" sz="1400" kern="50" dirty="0">
                          <a:solidFill>
                            <a:schemeClr val="tx2"/>
                          </a:solidFill>
                          <a:effectLst/>
                          <a:latin typeface="宋体" panose="02010600030101010101" pitchFamily="2" charset="-122"/>
                          <a:ea typeface="宋体" panose="02010600030101010101" pitchFamily="2" charset="-122"/>
                        </a:rPr>
                        <a:t>萨师煊，王珊</a:t>
                      </a:r>
                      <a:endParaRPr lang="zh-CN" sz="1400" kern="100" dirty="0">
                        <a:solidFill>
                          <a:schemeClr val="tx2"/>
                        </a:solidFill>
                        <a:effectLst/>
                        <a:latin typeface="宋体" panose="02010600030101010101" pitchFamily="2" charset="-122"/>
                        <a:ea typeface="宋体" panose="02010600030101010101" pitchFamily="2" charset="-122"/>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9743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如何转化为第一范式</a:t>
            </a:r>
          </a:p>
        </p:txBody>
      </p:sp>
      <p:sp>
        <p:nvSpPr>
          <p:cNvPr id="3" name="内容占位符 2"/>
          <p:cNvSpPr>
            <a:spLocks noGrp="1"/>
          </p:cNvSpPr>
          <p:nvPr>
            <p:ph idx="1"/>
          </p:nvPr>
        </p:nvSpPr>
        <p:spPr/>
        <p:txBody>
          <a:bodyPr/>
          <a:lstStyle/>
          <a:p>
            <a:r>
              <a:rPr lang="zh-CN" altLang="en-US" dirty="0"/>
              <a:t>把多值列移出，与原表主键一起构成一个新表</a:t>
            </a:r>
          </a:p>
          <a:p>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175134069"/>
              </p:ext>
            </p:extLst>
          </p:nvPr>
        </p:nvGraphicFramePr>
        <p:xfrm>
          <a:off x="1055439" y="2276873"/>
          <a:ext cx="10297144" cy="936104"/>
        </p:xfrm>
        <a:graphic>
          <a:graphicData uri="http://schemas.openxmlformats.org/drawingml/2006/table">
            <a:tbl>
              <a:tblPr>
                <a:tableStyleId>{5C22544A-7EE6-4342-B048-85BDC9FD1C3A}</a:tableStyleId>
              </a:tblPr>
              <a:tblGrid>
                <a:gridCol w="2059428">
                  <a:extLst>
                    <a:ext uri="{9D8B030D-6E8A-4147-A177-3AD203B41FA5}">
                      <a16:colId xmlns:a16="http://schemas.microsoft.com/office/drawing/2014/main" val="20000"/>
                    </a:ext>
                  </a:extLst>
                </a:gridCol>
                <a:gridCol w="1884158">
                  <a:extLst>
                    <a:ext uri="{9D8B030D-6E8A-4147-A177-3AD203B41FA5}">
                      <a16:colId xmlns:a16="http://schemas.microsoft.com/office/drawing/2014/main" val="20001"/>
                    </a:ext>
                  </a:extLst>
                </a:gridCol>
                <a:gridCol w="1606646">
                  <a:extLst>
                    <a:ext uri="{9D8B030D-6E8A-4147-A177-3AD203B41FA5}">
                      <a16:colId xmlns:a16="http://schemas.microsoft.com/office/drawing/2014/main" val="20002"/>
                    </a:ext>
                  </a:extLst>
                </a:gridCol>
                <a:gridCol w="1257030">
                  <a:extLst>
                    <a:ext uri="{9D8B030D-6E8A-4147-A177-3AD203B41FA5}">
                      <a16:colId xmlns:a16="http://schemas.microsoft.com/office/drawing/2014/main" val="20003"/>
                    </a:ext>
                  </a:extLst>
                </a:gridCol>
                <a:gridCol w="1664146">
                  <a:extLst>
                    <a:ext uri="{9D8B030D-6E8A-4147-A177-3AD203B41FA5}">
                      <a16:colId xmlns:a16="http://schemas.microsoft.com/office/drawing/2014/main" val="20004"/>
                    </a:ext>
                  </a:extLst>
                </a:gridCol>
                <a:gridCol w="1825736">
                  <a:extLst>
                    <a:ext uri="{9D8B030D-6E8A-4147-A177-3AD203B41FA5}">
                      <a16:colId xmlns:a16="http://schemas.microsoft.com/office/drawing/2014/main" val="20005"/>
                    </a:ext>
                  </a:extLst>
                </a:gridCol>
              </a:tblGrid>
              <a:tr h="391857">
                <a:tc>
                  <a:txBody>
                    <a:bodyPr/>
                    <a:lstStyle/>
                    <a:p>
                      <a:pPr algn="ctr">
                        <a:spcAft>
                          <a:spcPts val="0"/>
                        </a:spcAft>
                      </a:pPr>
                      <a:r>
                        <a:rPr lang="en-US" sz="1800" b="1" kern="50" dirty="0">
                          <a:solidFill>
                            <a:schemeClr val="tx2"/>
                          </a:solidFill>
                          <a:effectLst/>
                        </a:rPr>
                        <a:t>ISBN</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a:solidFill>
                            <a:schemeClr val="tx2"/>
                          </a:solidFill>
                          <a:effectLst/>
                        </a:rPr>
                        <a:t>title</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err="1">
                          <a:solidFill>
                            <a:schemeClr val="tx2"/>
                          </a:solidFill>
                          <a:effectLst/>
                        </a:rPr>
                        <a:t>Pub_date</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a:solidFill>
                            <a:schemeClr val="tx2"/>
                          </a:solidFill>
                          <a:effectLst/>
                        </a:rPr>
                        <a:t>price</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a:solidFill>
                            <a:schemeClr val="tx2"/>
                          </a:solidFill>
                          <a:effectLst/>
                        </a:rPr>
                        <a:t>category</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a:solidFill>
                            <a:schemeClr val="tx2"/>
                          </a:solidFill>
                          <a:effectLst/>
                        </a:rPr>
                        <a:t>publisher</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0"/>
                  </a:ext>
                </a:extLst>
              </a:tr>
              <a:tr h="544247">
                <a:tc>
                  <a:txBody>
                    <a:bodyPr/>
                    <a:lstStyle/>
                    <a:p>
                      <a:pPr algn="ctr">
                        <a:spcAft>
                          <a:spcPts val="0"/>
                        </a:spcAft>
                      </a:pPr>
                      <a:r>
                        <a:rPr lang="en-US" sz="1800" kern="50">
                          <a:solidFill>
                            <a:schemeClr val="tx2"/>
                          </a:solidFill>
                          <a:effectLst/>
                        </a:rPr>
                        <a:t>7-04-007494-X</a:t>
                      </a:r>
                      <a:endParaRPr lang="zh-CN" sz="18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800" kern="100">
                          <a:solidFill>
                            <a:schemeClr val="tx2"/>
                          </a:solidFill>
                          <a:effectLst/>
                          <a:latin typeface="Times New Roman"/>
                          <a:ea typeface="宋体"/>
                        </a:rPr>
                        <a:t>数据库系统概论</a:t>
                      </a:r>
                      <a:endParaRPr lang="zh-CN" sz="18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kern="50" dirty="0">
                          <a:solidFill>
                            <a:schemeClr val="tx2"/>
                          </a:solidFill>
                          <a:effectLst/>
                        </a:rPr>
                        <a:t>2002-1-1</a:t>
                      </a:r>
                      <a:endParaRPr lang="zh-CN" sz="18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kern="50">
                          <a:solidFill>
                            <a:schemeClr val="tx2"/>
                          </a:solidFill>
                          <a:effectLst/>
                        </a:rPr>
                        <a:t>25.10</a:t>
                      </a:r>
                      <a:endParaRPr lang="zh-CN" sz="18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800" kern="100">
                          <a:solidFill>
                            <a:schemeClr val="tx2"/>
                          </a:solidFill>
                          <a:effectLst/>
                          <a:latin typeface="Times New Roman"/>
                          <a:ea typeface="宋体"/>
                        </a:rPr>
                        <a:t>计算机</a:t>
                      </a:r>
                      <a:endParaRPr lang="zh-CN" sz="18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800" kern="100" dirty="0">
                          <a:solidFill>
                            <a:schemeClr val="tx2"/>
                          </a:solidFill>
                          <a:effectLst/>
                          <a:latin typeface="Times New Roman"/>
                          <a:ea typeface="宋体"/>
                        </a:rPr>
                        <a:t>高等教育出版社</a:t>
                      </a:r>
                      <a:endParaRPr lang="zh-CN" sz="18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836551122"/>
              </p:ext>
            </p:extLst>
          </p:nvPr>
        </p:nvGraphicFramePr>
        <p:xfrm>
          <a:off x="3575720" y="3645024"/>
          <a:ext cx="4141677" cy="1080120"/>
        </p:xfrm>
        <a:graphic>
          <a:graphicData uri="http://schemas.openxmlformats.org/drawingml/2006/table">
            <a:tbl>
              <a:tblPr>
                <a:tableStyleId>{5C22544A-7EE6-4342-B048-85BDC9FD1C3A}</a:tableStyleId>
              </a:tblPr>
              <a:tblGrid>
                <a:gridCol w="2406888">
                  <a:extLst>
                    <a:ext uri="{9D8B030D-6E8A-4147-A177-3AD203B41FA5}">
                      <a16:colId xmlns:a16="http://schemas.microsoft.com/office/drawing/2014/main" val="20000"/>
                    </a:ext>
                  </a:extLst>
                </a:gridCol>
                <a:gridCol w="1734789">
                  <a:extLst>
                    <a:ext uri="{9D8B030D-6E8A-4147-A177-3AD203B41FA5}">
                      <a16:colId xmlns:a16="http://schemas.microsoft.com/office/drawing/2014/main" val="20001"/>
                    </a:ext>
                  </a:extLst>
                </a:gridCol>
              </a:tblGrid>
              <a:tr h="360040">
                <a:tc>
                  <a:txBody>
                    <a:bodyPr/>
                    <a:lstStyle/>
                    <a:p>
                      <a:pPr marL="0" algn="ctr" defTabSz="914400" rtl="0" eaLnBrk="1" latinLnBrk="0" hangingPunct="1">
                        <a:spcAft>
                          <a:spcPts val="0"/>
                        </a:spcAft>
                      </a:pPr>
                      <a:r>
                        <a:rPr lang="en-US" sz="1800" kern="50" dirty="0">
                          <a:solidFill>
                            <a:schemeClr val="tx2"/>
                          </a:solidFill>
                          <a:effectLst/>
                          <a:latin typeface="+mn-lt"/>
                          <a:ea typeface="+mn-ea"/>
                          <a:cs typeface="+mn-cs"/>
                        </a:rPr>
                        <a:t>ISBN</a:t>
                      </a:r>
                      <a:endParaRPr lang="zh-CN" sz="1800" kern="50" dirty="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algn="ctr" defTabSz="914400" rtl="0" eaLnBrk="1" latinLnBrk="0" hangingPunct="1">
                        <a:spcAft>
                          <a:spcPts val="0"/>
                        </a:spcAft>
                      </a:pPr>
                      <a:r>
                        <a:rPr lang="en-US" sz="1800" kern="50" dirty="0">
                          <a:solidFill>
                            <a:schemeClr val="tx2"/>
                          </a:solidFill>
                          <a:effectLst/>
                          <a:latin typeface="+mn-lt"/>
                          <a:ea typeface="+mn-ea"/>
                          <a:cs typeface="+mn-cs"/>
                        </a:rPr>
                        <a:t>author</a:t>
                      </a:r>
                      <a:endParaRPr lang="zh-CN" sz="1800" kern="50" dirty="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0"/>
                  </a:ext>
                </a:extLst>
              </a:tr>
              <a:tr h="360040">
                <a:tc>
                  <a:txBody>
                    <a:bodyPr/>
                    <a:lstStyle/>
                    <a:p>
                      <a:pPr marL="0" algn="ctr" defTabSz="914400" rtl="0" eaLnBrk="1" latinLnBrk="0" hangingPunct="1">
                        <a:spcAft>
                          <a:spcPts val="0"/>
                        </a:spcAft>
                      </a:pPr>
                      <a:r>
                        <a:rPr lang="en-US" sz="1800" kern="50">
                          <a:solidFill>
                            <a:schemeClr val="tx2"/>
                          </a:solidFill>
                          <a:effectLst/>
                          <a:latin typeface="+mn-lt"/>
                          <a:ea typeface="+mn-ea"/>
                          <a:cs typeface="+mn-cs"/>
                        </a:rPr>
                        <a:t>7-04-007494-X</a:t>
                      </a:r>
                      <a:endParaRPr lang="zh-CN" sz="1800" kern="5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algn="ctr" defTabSz="914400" rtl="0" eaLnBrk="1" latinLnBrk="0" hangingPunct="1">
                        <a:spcAft>
                          <a:spcPts val="0"/>
                        </a:spcAft>
                      </a:pPr>
                      <a:r>
                        <a:rPr lang="zh-CN" altLang="en-US" sz="1800" kern="50">
                          <a:solidFill>
                            <a:schemeClr val="tx2"/>
                          </a:solidFill>
                          <a:effectLst/>
                          <a:latin typeface="+mn-lt"/>
                          <a:ea typeface="+mn-ea"/>
                          <a:cs typeface="+mn-cs"/>
                        </a:rPr>
                        <a:t>萨师煊</a:t>
                      </a:r>
                      <a:endParaRPr lang="zh-CN" sz="1800" kern="5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1"/>
                  </a:ext>
                </a:extLst>
              </a:tr>
              <a:tr h="360040">
                <a:tc>
                  <a:txBody>
                    <a:bodyPr/>
                    <a:lstStyle/>
                    <a:p>
                      <a:pPr marL="0" algn="ctr" defTabSz="914400" rtl="0" eaLnBrk="1" latinLnBrk="0" hangingPunct="1">
                        <a:spcAft>
                          <a:spcPts val="0"/>
                        </a:spcAft>
                      </a:pPr>
                      <a:r>
                        <a:rPr lang="en-US" sz="1800" kern="50" dirty="0">
                          <a:solidFill>
                            <a:schemeClr val="tx2"/>
                          </a:solidFill>
                          <a:effectLst/>
                          <a:latin typeface="+mn-lt"/>
                          <a:ea typeface="+mn-ea"/>
                          <a:cs typeface="+mn-cs"/>
                        </a:rPr>
                        <a:t>7-04-007494-X</a:t>
                      </a:r>
                      <a:endParaRPr lang="zh-CN" sz="1800" kern="50" dirty="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algn="ctr" defTabSz="914400" rtl="0" eaLnBrk="1" latinLnBrk="0" hangingPunct="1">
                        <a:spcAft>
                          <a:spcPts val="0"/>
                        </a:spcAft>
                      </a:pPr>
                      <a:r>
                        <a:rPr lang="zh-CN" altLang="en-US" sz="1800" kern="50" dirty="0">
                          <a:solidFill>
                            <a:schemeClr val="tx2"/>
                          </a:solidFill>
                          <a:effectLst/>
                          <a:latin typeface="+mn-lt"/>
                          <a:ea typeface="+mn-ea"/>
                          <a:cs typeface="+mn-cs"/>
                        </a:rPr>
                        <a:t>王珊</a:t>
                      </a:r>
                      <a:endParaRPr lang="zh-CN" sz="1800" kern="50" dirty="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9575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第二范式</a:t>
            </a:r>
          </a:p>
        </p:txBody>
      </p:sp>
      <p:sp>
        <p:nvSpPr>
          <p:cNvPr id="3" name="内容占位符 2"/>
          <p:cNvSpPr>
            <a:spLocks noGrp="1"/>
          </p:cNvSpPr>
          <p:nvPr>
            <p:ph idx="1"/>
          </p:nvPr>
        </p:nvSpPr>
        <p:spPr/>
        <p:txBody>
          <a:bodyPr/>
          <a:lstStyle/>
          <a:p>
            <a:r>
              <a:rPr lang="zh-CN" altLang="en-US" dirty="0"/>
              <a:t>如果一个表为第一范式，而且非主键字段完全依赖于主键，则此表称为满足第二范式</a:t>
            </a:r>
            <a:endParaRPr lang="en-US" altLang="zh-CN" dirty="0"/>
          </a:p>
          <a:p>
            <a:r>
              <a:rPr lang="zh-CN" altLang="en-US"/>
              <a:t>下面</a:t>
            </a:r>
            <a:r>
              <a:rPr lang="en-US" altLang="zh-CN"/>
              <a:t>book</a:t>
            </a:r>
            <a:r>
              <a:rPr lang="zh-CN" altLang="en-US"/>
              <a:t>表</a:t>
            </a:r>
            <a:r>
              <a:rPr lang="zh-CN" altLang="en-US" dirty="0"/>
              <a:t>的主键由</a:t>
            </a:r>
            <a:r>
              <a:rPr lang="en-US" altLang="zh-CN" dirty="0"/>
              <a:t>ISBN</a:t>
            </a:r>
            <a:r>
              <a:rPr lang="zh-CN" altLang="en-US" dirty="0"/>
              <a:t>和</a:t>
            </a:r>
            <a:r>
              <a:rPr lang="en-US" altLang="zh-CN" dirty="0" err="1"/>
              <a:t>author_id</a:t>
            </a:r>
            <a:r>
              <a:rPr lang="zh-CN" altLang="en-US" dirty="0"/>
              <a:t>列构成，</a:t>
            </a:r>
            <a:r>
              <a:rPr lang="en-US" altLang="zh-CN" dirty="0"/>
              <a:t>title</a:t>
            </a:r>
            <a:r>
              <a:rPr lang="zh-CN" altLang="en-US" dirty="0"/>
              <a:t>等列只依赖于</a:t>
            </a:r>
            <a:r>
              <a:rPr lang="en-US" altLang="zh-CN" dirty="0"/>
              <a:t>ISBN</a:t>
            </a:r>
            <a:r>
              <a:rPr lang="zh-CN" altLang="en-US" dirty="0"/>
              <a:t>，</a:t>
            </a:r>
            <a:r>
              <a:rPr lang="en-US" altLang="zh-CN" dirty="0" err="1"/>
              <a:t>author_name</a:t>
            </a:r>
            <a:r>
              <a:rPr lang="zh-CN" altLang="en-US" dirty="0"/>
              <a:t>等列依赖于</a:t>
            </a:r>
            <a:r>
              <a:rPr lang="en-US" altLang="zh-CN" dirty="0" err="1"/>
              <a:t>author_id</a:t>
            </a:r>
            <a:r>
              <a:rPr lang="zh-CN" altLang="en-US" dirty="0"/>
              <a:t>，不满足第二范式</a:t>
            </a:r>
          </a:p>
          <a:p>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3812909780"/>
              </p:ext>
            </p:extLst>
          </p:nvPr>
        </p:nvGraphicFramePr>
        <p:xfrm>
          <a:off x="839416" y="3501007"/>
          <a:ext cx="10297144" cy="1247612"/>
        </p:xfrm>
        <a:graphic>
          <a:graphicData uri="http://schemas.openxmlformats.org/drawingml/2006/table">
            <a:tbl>
              <a:tblPr>
                <a:tableStyleId>{5C22544A-7EE6-4342-B048-85BDC9FD1C3A}</a:tableStyleId>
              </a:tblPr>
              <a:tblGrid>
                <a:gridCol w="1368152">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512168">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1296144">
                  <a:extLst>
                    <a:ext uri="{9D8B030D-6E8A-4147-A177-3AD203B41FA5}">
                      <a16:colId xmlns:a16="http://schemas.microsoft.com/office/drawing/2014/main" val="20007"/>
                    </a:ext>
                  </a:extLst>
                </a:gridCol>
                <a:gridCol w="1296144">
                  <a:extLst>
                    <a:ext uri="{9D8B030D-6E8A-4147-A177-3AD203B41FA5}">
                      <a16:colId xmlns:a16="http://schemas.microsoft.com/office/drawing/2014/main" val="20008"/>
                    </a:ext>
                  </a:extLst>
                </a:gridCol>
              </a:tblGrid>
              <a:tr h="340312">
                <a:tc>
                  <a:txBody>
                    <a:bodyPr/>
                    <a:lstStyle/>
                    <a:p>
                      <a:pPr algn="ctr">
                        <a:spcAft>
                          <a:spcPts val="0"/>
                        </a:spcAft>
                      </a:pPr>
                      <a:r>
                        <a:rPr lang="en-US" sz="1400" b="1" kern="50" dirty="0">
                          <a:solidFill>
                            <a:schemeClr val="tx2"/>
                          </a:solidFill>
                          <a:effectLst/>
                        </a:rPr>
                        <a:t>ISBN</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a:solidFill>
                            <a:schemeClr val="tx2"/>
                          </a:solidFill>
                          <a:effectLst/>
                        </a:rPr>
                        <a:t>title</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err="1">
                          <a:solidFill>
                            <a:schemeClr val="tx2"/>
                          </a:solidFill>
                          <a:effectLst/>
                        </a:rPr>
                        <a:t>Pub_date</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a:solidFill>
                            <a:schemeClr val="tx2"/>
                          </a:solidFill>
                          <a:effectLst/>
                        </a:rPr>
                        <a:t>price</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b="1" kern="50" dirty="0">
                          <a:solidFill>
                            <a:schemeClr val="tx2"/>
                          </a:solidFill>
                          <a:effectLst/>
                          <a:latin typeface="+mn-lt"/>
                          <a:ea typeface="+mn-ea"/>
                        </a:rPr>
                        <a:t>category</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a:solidFill>
                            <a:schemeClr val="tx2"/>
                          </a:solidFill>
                          <a:effectLst/>
                        </a:rPr>
                        <a:t>publisher</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b="1" kern="100" dirty="0" err="1">
                          <a:solidFill>
                            <a:schemeClr val="tx2"/>
                          </a:solidFill>
                          <a:effectLst/>
                          <a:latin typeface="Times New Roman"/>
                          <a:ea typeface="宋体"/>
                        </a:rPr>
                        <a:t>author_id</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b="1" kern="50" dirty="0" err="1">
                          <a:solidFill>
                            <a:schemeClr val="tx2"/>
                          </a:solidFill>
                          <a:effectLst/>
                        </a:rPr>
                        <a:t>author_name</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b="1" kern="100" dirty="0" err="1">
                          <a:solidFill>
                            <a:schemeClr val="tx2"/>
                          </a:solidFill>
                          <a:effectLst/>
                          <a:latin typeface="Times New Roman"/>
                          <a:ea typeface="宋体"/>
                        </a:rPr>
                        <a:t>author_mobile</a:t>
                      </a:r>
                      <a:endParaRPr lang="zh-CN" sz="14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0"/>
                  </a:ext>
                </a:extLst>
              </a:tr>
              <a:tr h="460851">
                <a:tc>
                  <a:txBody>
                    <a:bodyPr/>
                    <a:lstStyle/>
                    <a:p>
                      <a:pPr algn="ctr">
                        <a:spcAft>
                          <a:spcPts val="0"/>
                        </a:spcAft>
                      </a:pPr>
                      <a:r>
                        <a:rPr lang="en-US" sz="1400" kern="50">
                          <a:solidFill>
                            <a:schemeClr val="tx2"/>
                          </a:solidFill>
                          <a:effectLst/>
                        </a:rPr>
                        <a:t>7-04-007494-X</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100">
                          <a:solidFill>
                            <a:schemeClr val="tx2"/>
                          </a:solidFill>
                          <a:effectLst/>
                          <a:latin typeface="Times New Roman"/>
                          <a:ea typeface="宋体"/>
                        </a:rPr>
                        <a:t>数据库系统概论</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kern="50" dirty="0">
                          <a:solidFill>
                            <a:schemeClr val="tx2"/>
                          </a:solidFill>
                          <a:effectLst/>
                        </a:rPr>
                        <a:t>2002-1-1</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kern="50">
                          <a:solidFill>
                            <a:schemeClr val="tx2"/>
                          </a:solidFill>
                          <a:effectLst/>
                        </a:rPr>
                        <a:t>25.10</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50">
                          <a:solidFill>
                            <a:schemeClr val="tx2"/>
                          </a:solidFill>
                          <a:effectLst/>
                        </a:rPr>
                        <a:t>计算机</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100">
                          <a:solidFill>
                            <a:schemeClr val="tx2"/>
                          </a:solidFill>
                          <a:effectLst/>
                          <a:latin typeface="Times New Roman"/>
                          <a:ea typeface="宋体"/>
                        </a:rPr>
                        <a:t>高等教育出版社</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kern="100" dirty="0">
                          <a:solidFill>
                            <a:schemeClr val="tx2"/>
                          </a:solidFill>
                          <a:effectLst/>
                          <a:latin typeface="Times New Roman"/>
                          <a:ea typeface="宋体"/>
                        </a:rPr>
                        <a:t>1001</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100" dirty="0">
                          <a:solidFill>
                            <a:schemeClr val="tx2"/>
                          </a:solidFill>
                          <a:effectLst/>
                          <a:latin typeface="Times New Roman"/>
                          <a:ea typeface="宋体"/>
                        </a:rPr>
                        <a:t>萨师煊</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kern="100" dirty="0">
                          <a:solidFill>
                            <a:schemeClr val="tx2"/>
                          </a:solidFill>
                          <a:effectLst/>
                          <a:latin typeface="Times New Roman"/>
                          <a:ea typeface="宋体"/>
                        </a:rPr>
                        <a:t>13555999001</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1"/>
                  </a:ext>
                </a:extLst>
              </a:tr>
              <a:tr h="446449">
                <a:tc>
                  <a:txBody>
                    <a:bodyPr/>
                    <a:lstStyle/>
                    <a:p>
                      <a:pPr algn="ctr">
                        <a:spcAft>
                          <a:spcPts val="0"/>
                        </a:spcAft>
                      </a:pPr>
                      <a:r>
                        <a:rPr lang="en-US" sz="1400" kern="50">
                          <a:solidFill>
                            <a:schemeClr val="tx2"/>
                          </a:solidFill>
                          <a:effectLst/>
                        </a:rPr>
                        <a:t>7-04-007494-X</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kern="100">
                          <a:solidFill>
                            <a:schemeClr val="tx2"/>
                          </a:solidFill>
                          <a:effectLst/>
                          <a:latin typeface="Times New Roman"/>
                          <a:ea typeface="宋体"/>
                        </a:rPr>
                        <a:t>数据库系统概论</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kern="50">
                          <a:solidFill>
                            <a:schemeClr val="tx2"/>
                          </a:solidFill>
                          <a:effectLst/>
                        </a:rPr>
                        <a:t>2002-1-1</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400" kern="50">
                          <a:solidFill>
                            <a:schemeClr val="tx2"/>
                          </a:solidFill>
                          <a:effectLst/>
                        </a:rPr>
                        <a:t>25.10</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100">
                          <a:solidFill>
                            <a:schemeClr val="tx2"/>
                          </a:solidFill>
                          <a:effectLst/>
                          <a:latin typeface="Times New Roman"/>
                          <a:ea typeface="宋体"/>
                        </a:rPr>
                        <a:t>计算机</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100">
                          <a:solidFill>
                            <a:schemeClr val="tx2"/>
                          </a:solidFill>
                          <a:effectLst/>
                          <a:latin typeface="Times New Roman"/>
                          <a:ea typeface="宋体"/>
                        </a:rPr>
                        <a:t>高等教育出版社</a:t>
                      </a:r>
                      <a:endParaRPr lang="zh-CN" sz="14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kern="100" dirty="0">
                          <a:solidFill>
                            <a:schemeClr val="tx2"/>
                          </a:solidFill>
                          <a:effectLst/>
                          <a:latin typeface="Times New Roman"/>
                          <a:ea typeface="宋体"/>
                        </a:rPr>
                        <a:t>2001</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100" dirty="0">
                          <a:solidFill>
                            <a:schemeClr val="tx2"/>
                          </a:solidFill>
                          <a:effectLst/>
                          <a:latin typeface="Times New Roman"/>
                          <a:ea typeface="宋体"/>
                        </a:rPr>
                        <a:t>王珊</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kern="100" dirty="0">
                          <a:solidFill>
                            <a:schemeClr val="tx2"/>
                          </a:solidFill>
                          <a:effectLst/>
                          <a:latin typeface="Times New Roman"/>
                          <a:ea typeface="宋体"/>
                        </a:rPr>
                        <a:t>13566666333</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4411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如何转化为第二范式</a:t>
            </a:r>
          </a:p>
        </p:txBody>
      </p:sp>
      <p:sp>
        <p:nvSpPr>
          <p:cNvPr id="3" name="内容占位符 2"/>
          <p:cNvSpPr>
            <a:spLocks noGrp="1"/>
          </p:cNvSpPr>
          <p:nvPr>
            <p:ph idx="1"/>
          </p:nvPr>
        </p:nvSpPr>
        <p:spPr/>
        <p:txBody>
          <a:bodyPr/>
          <a:lstStyle/>
          <a:p>
            <a:r>
              <a:rPr lang="zh-CN" altLang="en-US" sz="2400" dirty="0"/>
              <a:t>把部分依赖的非主键字段移出，与原表所依赖的部分主键构成一个新表</a:t>
            </a:r>
          </a:p>
          <a:p>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463279160"/>
              </p:ext>
            </p:extLst>
          </p:nvPr>
        </p:nvGraphicFramePr>
        <p:xfrm>
          <a:off x="983432" y="2204864"/>
          <a:ext cx="9082962" cy="936104"/>
        </p:xfrm>
        <a:graphic>
          <a:graphicData uri="http://schemas.openxmlformats.org/drawingml/2006/table">
            <a:tbl>
              <a:tblPr>
                <a:tableStyleId>{5C22544A-7EE6-4342-B048-85BDC9FD1C3A}</a:tableStyleId>
              </a:tblPr>
              <a:tblGrid>
                <a:gridCol w="1782636">
                  <a:extLst>
                    <a:ext uri="{9D8B030D-6E8A-4147-A177-3AD203B41FA5}">
                      <a16:colId xmlns:a16="http://schemas.microsoft.com/office/drawing/2014/main" val="20000"/>
                    </a:ext>
                  </a:extLst>
                </a:gridCol>
                <a:gridCol w="1867525">
                  <a:extLst>
                    <a:ext uri="{9D8B030D-6E8A-4147-A177-3AD203B41FA5}">
                      <a16:colId xmlns:a16="http://schemas.microsoft.com/office/drawing/2014/main" val="20001"/>
                    </a:ext>
                  </a:extLst>
                </a:gridCol>
                <a:gridCol w="1273312">
                  <a:extLst>
                    <a:ext uri="{9D8B030D-6E8A-4147-A177-3AD203B41FA5}">
                      <a16:colId xmlns:a16="http://schemas.microsoft.com/office/drawing/2014/main" val="20002"/>
                    </a:ext>
                  </a:extLst>
                </a:gridCol>
                <a:gridCol w="933763">
                  <a:extLst>
                    <a:ext uri="{9D8B030D-6E8A-4147-A177-3AD203B41FA5}">
                      <a16:colId xmlns:a16="http://schemas.microsoft.com/office/drawing/2014/main" val="20003"/>
                    </a:ext>
                  </a:extLst>
                </a:gridCol>
                <a:gridCol w="1527975">
                  <a:extLst>
                    <a:ext uri="{9D8B030D-6E8A-4147-A177-3AD203B41FA5}">
                      <a16:colId xmlns:a16="http://schemas.microsoft.com/office/drawing/2014/main" val="20004"/>
                    </a:ext>
                  </a:extLst>
                </a:gridCol>
                <a:gridCol w="1697751">
                  <a:extLst>
                    <a:ext uri="{9D8B030D-6E8A-4147-A177-3AD203B41FA5}">
                      <a16:colId xmlns:a16="http://schemas.microsoft.com/office/drawing/2014/main" val="20005"/>
                    </a:ext>
                  </a:extLst>
                </a:gridCol>
              </a:tblGrid>
              <a:tr h="391857">
                <a:tc>
                  <a:txBody>
                    <a:bodyPr/>
                    <a:lstStyle/>
                    <a:p>
                      <a:pPr algn="ctr">
                        <a:spcAft>
                          <a:spcPts val="0"/>
                        </a:spcAft>
                      </a:pPr>
                      <a:r>
                        <a:rPr lang="en-US" sz="1800" b="1" kern="50" dirty="0">
                          <a:solidFill>
                            <a:schemeClr val="tx2"/>
                          </a:solidFill>
                          <a:effectLst/>
                        </a:rPr>
                        <a:t>ISBN</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a:solidFill>
                            <a:schemeClr val="tx2"/>
                          </a:solidFill>
                          <a:effectLst/>
                        </a:rPr>
                        <a:t>title</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err="1">
                          <a:solidFill>
                            <a:schemeClr val="tx2"/>
                          </a:solidFill>
                          <a:effectLst/>
                        </a:rPr>
                        <a:t>pub_date</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a:solidFill>
                            <a:schemeClr val="tx2"/>
                          </a:solidFill>
                          <a:effectLst/>
                        </a:rPr>
                        <a:t>price</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a:solidFill>
                            <a:schemeClr val="tx2"/>
                          </a:solidFill>
                          <a:effectLst/>
                        </a:rPr>
                        <a:t>category</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b="1" kern="50" dirty="0">
                          <a:solidFill>
                            <a:schemeClr val="tx2"/>
                          </a:solidFill>
                          <a:effectLst/>
                        </a:rPr>
                        <a:t>publisher</a:t>
                      </a:r>
                      <a:endParaRPr lang="zh-CN" sz="18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0"/>
                  </a:ext>
                </a:extLst>
              </a:tr>
              <a:tr h="544247">
                <a:tc>
                  <a:txBody>
                    <a:bodyPr/>
                    <a:lstStyle/>
                    <a:p>
                      <a:pPr algn="ctr">
                        <a:spcAft>
                          <a:spcPts val="0"/>
                        </a:spcAft>
                      </a:pPr>
                      <a:r>
                        <a:rPr lang="en-US" sz="1800" kern="50">
                          <a:solidFill>
                            <a:schemeClr val="tx2"/>
                          </a:solidFill>
                          <a:effectLst/>
                        </a:rPr>
                        <a:t>7-04-007494-X</a:t>
                      </a:r>
                      <a:endParaRPr lang="zh-CN" sz="18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600" kern="100" dirty="0">
                          <a:solidFill>
                            <a:schemeClr val="tx2"/>
                          </a:solidFill>
                          <a:effectLst/>
                          <a:latin typeface="Times New Roman"/>
                          <a:ea typeface="宋体"/>
                        </a:rPr>
                        <a:t>数据库系统概论</a:t>
                      </a:r>
                      <a:endParaRPr lang="zh-CN" sz="16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kern="50">
                          <a:solidFill>
                            <a:schemeClr val="tx2"/>
                          </a:solidFill>
                          <a:effectLst/>
                        </a:rPr>
                        <a:t>2002-1-1</a:t>
                      </a:r>
                      <a:endParaRPr lang="zh-CN" sz="1800" kern="10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1800" kern="50" dirty="0">
                          <a:solidFill>
                            <a:schemeClr val="tx2"/>
                          </a:solidFill>
                          <a:effectLst/>
                        </a:rPr>
                        <a:t>25.10</a:t>
                      </a:r>
                      <a:endParaRPr lang="zh-CN" sz="18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800" kern="100" dirty="0">
                          <a:solidFill>
                            <a:schemeClr val="tx2"/>
                          </a:solidFill>
                          <a:effectLst/>
                          <a:latin typeface="Times New Roman"/>
                          <a:ea typeface="宋体"/>
                        </a:rPr>
                        <a:t>计算机</a:t>
                      </a:r>
                      <a:endParaRPr lang="zh-CN" sz="18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600" kern="100" dirty="0">
                          <a:solidFill>
                            <a:schemeClr val="tx2"/>
                          </a:solidFill>
                          <a:effectLst/>
                          <a:latin typeface="Times New Roman"/>
                          <a:ea typeface="宋体"/>
                        </a:rPr>
                        <a:t>高等教育出版社</a:t>
                      </a:r>
                      <a:endParaRPr lang="zh-CN" sz="16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358704155"/>
              </p:ext>
            </p:extLst>
          </p:nvPr>
        </p:nvGraphicFramePr>
        <p:xfrm>
          <a:off x="4007768" y="4941168"/>
          <a:ext cx="3600400" cy="1080120"/>
        </p:xfrm>
        <a:graphic>
          <a:graphicData uri="http://schemas.openxmlformats.org/drawingml/2006/table">
            <a:tbl>
              <a:tblPr>
                <a:tableStyleId>{5C22544A-7EE6-4342-B048-85BDC9FD1C3A}</a:tableStyleId>
              </a:tblPr>
              <a:tblGrid>
                <a:gridCol w="2092331">
                  <a:extLst>
                    <a:ext uri="{9D8B030D-6E8A-4147-A177-3AD203B41FA5}">
                      <a16:colId xmlns:a16="http://schemas.microsoft.com/office/drawing/2014/main" val="20000"/>
                    </a:ext>
                  </a:extLst>
                </a:gridCol>
                <a:gridCol w="1508069">
                  <a:extLst>
                    <a:ext uri="{9D8B030D-6E8A-4147-A177-3AD203B41FA5}">
                      <a16:colId xmlns:a16="http://schemas.microsoft.com/office/drawing/2014/main" val="20001"/>
                    </a:ext>
                  </a:extLst>
                </a:gridCol>
              </a:tblGrid>
              <a:tr h="360040">
                <a:tc>
                  <a:txBody>
                    <a:bodyPr/>
                    <a:lstStyle/>
                    <a:p>
                      <a:pPr algn="ctr">
                        <a:spcAft>
                          <a:spcPts val="0"/>
                        </a:spcAft>
                      </a:pPr>
                      <a:r>
                        <a:rPr lang="en-US" sz="2000" b="1" kern="50" dirty="0">
                          <a:solidFill>
                            <a:schemeClr val="tx2"/>
                          </a:solidFill>
                          <a:effectLst/>
                        </a:rPr>
                        <a:t>ISBN</a:t>
                      </a:r>
                      <a:endParaRPr lang="zh-CN" sz="20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sz="2000" b="1" kern="50" dirty="0" err="1">
                          <a:solidFill>
                            <a:schemeClr val="tx2"/>
                          </a:solidFill>
                          <a:effectLst/>
                        </a:rPr>
                        <a:t>author_id</a:t>
                      </a:r>
                      <a:endParaRPr lang="zh-CN" sz="2000" b="1"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0"/>
                  </a:ext>
                </a:extLst>
              </a:tr>
              <a:tr h="360040">
                <a:tc>
                  <a:txBody>
                    <a:bodyPr/>
                    <a:lstStyle/>
                    <a:p>
                      <a:pPr algn="ctr">
                        <a:spcAft>
                          <a:spcPts val="0"/>
                        </a:spcAft>
                      </a:pPr>
                      <a:r>
                        <a:rPr lang="en-US" sz="2000" kern="50" dirty="0">
                          <a:solidFill>
                            <a:schemeClr val="tx2"/>
                          </a:solidFill>
                          <a:effectLst/>
                        </a:rPr>
                        <a:t>7-04-007494-X</a:t>
                      </a:r>
                      <a:endParaRPr lang="zh-CN" sz="2000" kern="100" dirty="0">
                        <a:solidFill>
                          <a:schemeClr val="tx2"/>
                        </a:solidFill>
                        <a:effectLst/>
                        <a:latin typeface="Times New Roman"/>
                        <a:ea typeface="宋体"/>
                      </a:endParaRPr>
                    </a:p>
                  </a:txBody>
                  <a:tcPr marL="0" marR="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2000" kern="100" dirty="0">
                          <a:solidFill>
                            <a:schemeClr val="tx2"/>
                          </a:solidFill>
                          <a:effectLst/>
                          <a:latin typeface="Times New Roman"/>
                          <a:ea typeface="宋体"/>
                        </a:rPr>
                        <a:t>1001</a:t>
                      </a:r>
                      <a:endParaRPr lang="zh-CN" sz="2000" kern="100" dirty="0">
                        <a:solidFill>
                          <a:schemeClr val="tx2"/>
                        </a:solidFill>
                        <a:effectLst/>
                        <a:latin typeface="Times New Roman"/>
                        <a:ea typeface="宋体"/>
                      </a:endParaRPr>
                    </a:p>
                  </a:txBody>
                  <a:tcPr marL="0" marR="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1"/>
                  </a:ext>
                </a:extLst>
              </a:tr>
              <a:tr h="360040">
                <a:tc>
                  <a:txBody>
                    <a:bodyPr/>
                    <a:lstStyle/>
                    <a:p>
                      <a:pPr algn="ctr">
                        <a:spcAft>
                          <a:spcPts val="0"/>
                        </a:spcAft>
                      </a:pPr>
                      <a:r>
                        <a:rPr lang="en-US" sz="2000" kern="50" dirty="0">
                          <a:solidFill>
                            <a:schemeClr val="tx2"/>
                          </a:solidFill>
                          <a:effectLst/>
                        </a:rPr>
                        <a:t>7-04-007494-X</a:t>
                      </a:r>
                      <a:endParaRPr lang="zh-CN" sz="2000" kern="100" dirty="0">
                        <a:solidFill>
                          <a:schemeClr val="tx2"/>
                        </a:solidFill>
                        <a:effectLst/>
                        <a:latin typeface="Times New Roman"/>
                        <a:ea typeface="宋体"/>
                      </a:endParaRPr>
                    </a:p>
                  </a:txBody>
                  <a:tcPr marL="0" marR="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2000" kern="100" dirty="0">
                          <a:solidFill>
                            <a:schemeClr val="tx2"/>
                          </a:solidFill>
                          <a:effectLst/>
                          <a:latin typeface="Times New Roman"/>
                          <a:ea typeface="宋体"/>
                        </a:rPr>
                        <a:t>2001</a:t>
                      </a:r>
                      <a:endParaRPr lang="zh-CN" sz="2000" kern="100" dirty="0">
                        <a:solidFill>
                          <a:schemeClr val="tx2"/>
                        </a:solidFill>
                        <a:effectLst/>
                        <a:latin typeface="Times New Roman"/>
                        <a:ea typeface="宋体"/>
                      </a:endParaRPr>
                    </a:p>
                  </a:txBody>
                  <a:tcPr marL="0" marR="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2700837921"/>
              </p:ext>
            </p:extLst>
          </p:nvPr>
        </p:nvGraphicFramePr>
        <p:xfrm>
          <a:off x="3719736" y="3356992"/>
          <a:ext cx="4104456" cy="1327961"/>
        </p:xfrm>
        <a:graphic>
          <a:graphicData uri="http://schemas.openxmlformats.org/drawingml/2006/table">
            <a:tbl>
              <a:tblPr>
                <a:tableStyleId>{5C22544A-7EE6-4342-B048-85BDC9FD1C3A}</a:tableStyleId>
              </a:tblPr>
              <a:tblGrid>
                <a:gridCol w="1273312">
                  <a:extLst>
                    <a:ext uri="{9D8B030D-6E8A-4147-A177-3AD203B41FA5}">
                      <a16:colId xmlns:a16="http://schemas.microsoft.com/office/drawing/2014/main" val="20002"/>
                    </a:ext>
                  </a:extLst>
                </a:gridCol>
                <a:gridCol w="933763">
                  <a:extLst>
                    <a:ext uri="{9D8B030D-6E8A-4147-A177-3AD203B41FA5}">
                      <a16:colId xmlns:a16="http://schemas.microsoft.com/office/drawing/2014/main" val="20003"/>
                    </a:ext>
                  </a:extLst>
                </a:gridCol>
                <a:gridCol w="1897381">
                  <a:extLst>
                    <a:ext uri="{9D8B030D-6E8A-4147-A177-3AD203B41FA5}">
                      <a16:colId xmlns:a16="http://schemas.microsoft.com/office/drawing/2014/main" val="20004"/>
                    </a:ext>
                  </a:extLst>
                </a:gridCol>
              </a:tblGrid>
              <a:tr h="391857">
                <a:tc>
                  <a:txBody>
                    <a:bodyPr/>
                    <a:lstStyle/>
                    <a:p>
                      <a:pPr marL="0" algn="ctr" defTabSz="914400" rtl="0" eaLnBrk="1" latinLnBrk="0" hangingPunct="1">
                        <a:spcAft>
                          <a:spcPts val="0"/>
                        </a:spcAft>
                      </a:pPr>
                      <a:r>
                        <a:rPr lang="en-US" altLang="zh-CN" sz="1800" b="1" kern="50" dirty="0" err="1">
                          <a:solidFill>
                            <a:schemeClr val="tx2"/>
                          </a:solidFill>
                          <a:effectLst/>
                          <a:latin typeface="+mn-lt"/>
                          <a:ea typeface="+mn-ea"/>
                          <a:cs typeface="+mn-cs"/>
                        </a:rPr>
                        <a:t>author_id</a:t>
                      </a:r>
                      <a:endParaRPr lang="zh-CN" sz="1800" b="1" kern="50" dirty="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algn="ctr" defTabSz="914400" rtl="0" eaLnBrk="1" latinLnBrk="0" hangingPunct="1">
                        <a:spcAft>
                          <a:spcPts val="0"/>
                        </a:spcAft>
                      </a:pPr>
                      <a:r>
                        <a:rPr lang="en-US" sz="1800" b="1" kern="50" dirty="0">
                          <a:solidFill>
                            <a:schemeClr val="tx2"/>
                          </a:solidFill>
                          <a:effectLst/>
                          <a:latin typeface="+mn-lt"/>
                          <a:ea typeface="+mn-ea"/>
                          <a:cs typeface="+mn-cs"/>
                        </a:rPr>
                        <a:t>author</a:t>
                      </a:r>
                      <a:endParaRPr lang="zh-CN" sz="1800" b="1" kern="50" dirty="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algn="ctr" defTabSz="914400" rtl="0" eaLnBrk="1" latinLnBrk="0" hangingPunct="1">
                        <a:spcAft>
                          <a:spcPts val="0"/>
                        </a:spcAft>
                      </a:pPr>
                      <a:r>
                        <a:rPr lang="en-US" altLang="zh-CN" sz="1800" b="1" kern="50" dirty="0" err="1">
                          <a:solidFill>
                            <a:schemeClr val="tx2"/>
                          </a:solidFill>
                          <a:effectLst/>
                          <a:latin typeface="+mn-lt"/>
                          <a:ea typeface="+mn-ea"/>
                          <a:cs typeface="+mn-cs"/>
                        </a:rPr>
                        <a:t>author_mobile</a:t>
                      </a:r>
                      <a:endParaRPr lang="zh-CN" sz="1800" b="1" kern="50" dirty="0">
                        <a:solidFill>
                          <a:schemeClr val="tx2"/>
                        </a:solidFill>
                        <a:effectLst/>
                        <a:latin typeface="+mn-lt"/>
                        <a:ea typeface="+mn-ea"/>
                        <a:cs typeface="+mn-cs"/>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0"/>
                  </a:ext>
                </a:extLst>
              </a:tr>
              <a:tr h="391857">
                <a:tc>
                  <a:txBody>
                    <a:bodyPr/>
                    <a:lstStyle/>
                    <a:p>
                      <a:pPr algn="ctr">
                        <a:spcAft>
                          <a:spcPts val="0"/>
                        </a:spcAft>
                      </a:pPr>
                      <a:r>
                        <a:rPr lang="en-US" altLang="zh-CN" sz="1400" kern="100" dirty="0">
                          <a:solidFill>
                            <a:schemeClr val="tx2"/>
                          </a:solidFill>
                          <a:effectLst/>
                          <a:latin typeface="Times New Roman"/>
                          <a:ea typeface="宋体"/>
                        </a:rPr>
                        <a:t>1001</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100" dirty="0">
                          <a:solidFill>
                            <a:schemeClr val="tx2"/>
                          </a:solidFill>
                          <a:effectLst/>
                          <a:latin typeface="Times New Roman"/>
                          <a:ea typeface="宋体"/>
                        </a:rPr>
                        <a:t>萨师煊</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kern="100" dirty="0">
                          <a:solidFill>
                            <a:schemeClr val="tx2"/>
                          </a:solidFill>
                          <a:effectLst/>
                          <a:latin typeface="Times New Roman"/>
                          <a:ea typeface="宋体"/>
                        </a:rPr>
                        <a:t>13555999001</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2"/>
                  </a:ext>
                </a:extLst>
              </a:tr>
              <a:tr h="544247">
                <a:tc>
                  <a:txBody>
                    <a:bodyPr/>
                    <a:lstStyle/>
                    <a:p>
                      <a:pPr algn="ctr">
                        <a:spcAft>
                          <a:spcPts val="0"/>
                        </a:spcAft>
                      </a:pPr>
                      <a:r>
                        <a:rPr lang="en-US" altLang="zh-CN" sz="1400" kern="100" dirty="0">
                          <a:solidFill>
                            <a:schemeClr val="tx2"/>
                          </a:solidFill>
                          <a:effectLst/>
                          <a:latin typeface="Times New Roman"/>
                          <a:ea typeface="宋体"/>
                        </a:rPr>
                        <a:t>2001</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zh-CN" altLang="en-US" sz="1400" kern="100" dirty="0">
                          <a:solidFill>
                            <a:schemeClr val="tx2"/>
                          </a:solidFill>
                          <a:effectLst/>
                          <a:latin typeface="Times New Roman"/>
                          <a:ea typeface="宋体"/>
                        </a:rPr>
                        <a:t>王珊</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algn="ctr">
                        <a:spcAft>
                          <a:spcPts val="0"/>
                        </a:spcAft>
                      </a:pPr>
                      <a:r>
                        <a:rPr lang="en-US" altLang="zh-CN" sz="1400" kern="100" dirty="0">
                          <a:solidFill>
                            <a:schemeClr val="tx2"/>
                          </a:solidFill>
                          <a:effectLst/>
                          <a:latin typeface="Times New Roman"/>
                          <a:ea typeface="宋体"/>
                        </a:rPr>
                        <a:t>13566666333</a:t>
                      </a:r>
                      <a:endParaRPr lang="zh-CN" sz="1400" kern="100" dirty="0">
                        <a:solidFill>
                          <a:schemeClr val="tx2"/>
                        </a:solidFill>
                        <a:effectLst/>
                        <a:latin typeface="Times New Roman"/>
                        <a:ea typeface="宋体"/>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2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第三范式</a:t>
            </a:r>
          </a:p>
        </p:txBody>
      </p:sp>
      <p:sp>
        <p:nvSpPr>
          <p:cNvPr id="3" name="内容占位符 2"/>
          <p:cNvSpPr>
            <a:spLocks noGrp="1"/>
          </p:cNvSpPr>
          <p:nvPr>
            <p:ph idx="1"/>
          </p:nvPr>
        </p:nvSpPr>
        <p:spPr/>
        <p:txBody>
          <a:bodyPr/>
          <a:lstStyle/>
          <a:p>
            <a:r>
              <a:rPr lang="zh-CN" altLang="en-US" dirty="0"/>
              <a:t>如果一个表满足第二方式，并且没有非主键字段传递依赖于主键字段，则我们称这个表满足第三范式</a:t>
            </a:r>
          </a:p>
          <a:p>
            <a:r>
              <a:rPr lang="zh-CN" altLang="en-US" dirty="0"/>
              <a:t>若把</a:t>
            </a:r>
            <a:r>
              <a:rPr lang="en-US" altLang="zh-CN" dirty="0" err="1"/>
              <a:t>emp</a:t>
            </a:r>
            <a:r>
              <a:rPr lang="zh-CN" altLang="en-US" dirty="0"/>
              <a:t>表和</a:t>
            </a:r>
            <a:r>
              <a:rPr lang="en-US" altLang="zh-CN" dirty="0" err="1"/>
              <a:t>dept</a:t>
            </a:r>
            <a:r>
              <a:rPr lang="zh-CN" altLang="en-US" dirty="0"/>
              <a:t>表合并，会出现什么情况？</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126694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需求分析的主要任务</a:t>
            </a:r>
          </a:p>
        </p:txBody>
      </p:sp>
      <p:sp>
        <p:nvSpPr>
          <p:cNvPr id="3" name="内容占位符 2"/>
          <p:cNvSpPr>
            <a:spLocks noGrp="1"/>
          </p:cNvSpPr>
          <p:nvPr>
            <p:ph idx="1"/>
          </p:nvPr>
        </p:nvSpPr>
        <p:spPr/>
        <p:txBody>
          <a:bodyPr/>
          <a:lstStyle/>
          <a:p>
            <a:r>
              <a:rPr lang="zh-CN" altLang="en-US" dirty="0"/>
              <a:t>通过对客户的调查，得到数据库应用的下面内容</a:t>
            </a:r>
            <a:endParaRPr lang="en-US" altLang="zh-CN" dirty="0"/>
          </a:p>
          <a:p>
            <a:pPr lvl="1"/>
            <a:r>
              <a:rPr lang="zh-CN" altLang="en-US" dirty="0"/>
              <a:t>要保存的数据</a:t>
            </a:r>
            <a:endParaRPr lang="en-US" altLang="zh-CN" dirty="0"/>
          </a:p>
          <a:p>
            <a:pPr lvl="1"/>
            <a:r>
              <a:rPr lang="zh-CN" altLang="en-US" dirty="0"/>
              <a:t>要完成的功能</a:t>
            </a:r>
          </a:p>
        </p:txBody>
      </p:sp>
    </p:spTree>
    <p:extLst>
      <p:ext uri="{BB962C8B-B14F-4D97-AF65-F5344CB8AC3E}">
        <p14:creationId xmlns:p14="http://schemas.microsoft.com/office/powerpoint/2010/main" val="3265592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如何转化为第三范式</a:t>
            </a:r>
          </a:p>
        </p:txBody>
      </p:sp>
      <p:sp>
        <p:nvSpPr>
          <p:cNvPr id="3" name="内容占位符 2"/>
          <p:cNvSpPr>
            <a:spLocks noGrp="1"/>
          </p:cNvSpPr>
          <p:nvPr>
            <p:ph idx="1"/>
          </p:nvPr>
        </p:nvSpPr>
        <p:spPr/>
        <p:txBody>
          <a:bodyPr/>
          <a:lstStyle/>
          <a:p>
            <a:r>
              <a:rPr lang="zh-CN" altLang="en-US" dirty="0"/>
              <a:t>把存在传递依赖的字段从原表移出，与其依赖的字段构成一个</a:t>
            </a:r>
            <a:r>
              <a:rPr lang="zh-CN" altLang="en-US"/>
              <a:t>新表</a:t>
            </a:r>
            <a:endParaRPr lang="en-US" altLang="zh-CN"/>
          </a:p>
          <a:p>
            <a:endParaRPr lang="en-US" altLang="zh-CN"/>
          </a:p>
          <a:p>
            <a:endParaRPr lang="zh-CN" altLang="en-US" dirty="0"/>
          </a:p>
        </p:txBody>
      </p:sp>
    </p:spTree>
    <p:extLst>
      <p:ext uri="{BB962C8B-B14F-4D97-AF65-F5344CB8AC3E}">
        <p14:creationId xmlns:p14="http://schemas.microsoft.com/office/powerpoint/2010/main" val="90446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数据库设计的任务</a:t>
            </a:r>
          </a:p>
        </p:txBody>
      </p:sp>
      <p:sp>
        <p:nvSpPr>
          <p:cNvPr id="3" name="内容占位符 2"/>
          <p:cNvSpPr>
            <a:spLocks noGrp="1"/>
          </p:cNvSpPr>
          <p:nvPr>
            <p:ph idx="1"/>
          </p:nvPr>
        </p:nvSpPr>
        <p:spPr/>
        <p:txBody>
          <a:bodyPr/>
          <a:lstStyle/>
          <a:p>
            <a:r>
              <a:rPr lang="zh-CN" altLang="en-US" dirty="0"/>
              <a:t>概念设计</a:t>
            </a:r>
          </a:p>
          <a:p>
            <a:pPr lvl="1"/>
            <a:r>
              <a:rPr lang="zh-CN" altLang="en-US" dirty="0"/>
              <a:t>由需求分析结果抽象出应用的</a:t>
            </a:r>
            <a:r>
              <a:rPr lang="zh-CN" altLang="en-US" b="1" dirty="0"/>
              <a:t>实体及联系</a:t>
            </a:r>
            <a:r>
              <a:rPr lang="zh-CN" altLang="en-US" dirty="0"/>
              <a:t>，得到</a:t>
            </a:r>
            <a:r>
              <a:rPr lang="en-US" altLang="zh-CN" dirty="0"/>
              <a:t>ER</a:t>
            </a:r>
            <a:r>
              <a:rPr lang="zh-CN" altLang="en-US" dirty="0"/>
              <a:t>图。</a:t>
            </a:r>
          </a:p>
          <a:p>
            <a:r>
              <a:rPr lang="zh-CN" altLang="en-US" dirty="0"/>
              <a:t>逻辑设计</a:t>
            </a:r>
          </a:p>
          <a:p>
            <a:pPr lvl="1"/>
            <a:r>
              <a:rPr lang="zh-CN" altLang="en-US" dirty="0"/>
              <a:t>把</a:t>
            </a:r>
            <a:r>
              <a:rPr lang="en-US" altLang="zh-CN" dirty="0"/>
              <a:t>ER</a:t>
            </a:r>
            <a:r>
              <a:rPr lang="zh-CN" altLang="en-US" dirty="0"/>
              <a:t>图转化为表的结构。</a:t>
            </a:r>
          </a:p>
          <a:p>
            <a:r>
              <a:rPr lang="zh-CN" altLang="en-US" dirty="0"/>
              <a:t>物理设计</a:t>
            </a:r>
          </a:p>
          <a:p>
            <a:pPr lvl="1"/>
            <a:r>
              <a:rPr lang="zh-CN" altLang="en-US" dirty="0"/>
              <a:t>在具体的</a:t>
            </a:r>
            <a:r>
              <a:rPr lang="en-US" altLang="zh-CN" dirty="0"/>
              <a:t>DBMS</a:t>
            </a:r>
            <a:r>
              <a:rPr lang="zh-CN" altLang="en-US" dirty="0"/>
              <a:t>上把表实现，并包括创建合适的索引。</a:t>
            </a:r>
          </a:p>
          <a:p>
            <a:endParaRPr lang="zh-CN" altLang="en-US" dirty="0"/>
          </a:p>
        </p:txBody>
      </p:sp>
    </p:spTree>
    <p:extLst>
      <p:ext uri="{BB962C8B-B14F-4D97-AF65-F5344CB8AC3E}">
        <p14:creationId xmlns:p14="http://schemas.microsoft.com/office/powerpoint/2010/main" val="3126699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实体</a:t>
            </a:r>
            <a:r>
              <a:rPr lang="en-US" altLang="zh-CN" dirty="0"/>
              <a:t>-</a:t>
            </a:r>
            <a:r>
              <a:rPr lang="zh-CN" altLang="en-US" dirty="0"/>
              <a:t>联系</a:t>
            </a:r>
            <a:r>
              <a:rPr lang="zh-CN" altLang="en-US"/>
              <a:t>的概念</a:t>
            </a:r>
            <a:endParaRPr lang="zh-CN" altLang="en-US" dirty="0"/>
          </a:p>
        </p:txBody>
      </p:sp>
      <p:sp>
        <p:nvSpPr>
          <p:cNvPr id="3" name="内容占位符 2"/>
          <p:cNvSpPr>
            <a:spLocks noGrp="1"/>
          </p:cNvSpPr>
          <p:nvPr>
            <p:ph idx="1"/>
          </p:nvPr>
        </p:nvSpPr>
        <p:spPr>
          <a:xfrm>
            <a:off x="609600" y="1124744"/>
            <a:ext cx="11247040" cy="5143378"/>
          </a:xfrm>
        </p:spPr>
        <p:txBody>
          <a:bodyPr/>
          <a:lstStyle/>
          <a:p>
            <a:r>
              <a:rPr lang="zh-CN" altLang="en-US" dirty="0"/>
              <a:t>实体是现实世界中可区别于其他对象的一个“事件”或一</a:t>
            </a:r>
            <a:r>
              <a:rPr lang="zh-CN" altLang="en-US"/>
              <a:t>个“物体”</a:t>
            </a:r>
            <a:endParaRPr lang="zh-CN" altLang="en-US" dirty="0"/>
          </a:p>
          <a:p>
            <a:r>
              <a:rPr lang="zh-CN" altLang="en-US" dirty="0"/>
              <a:t>现实世界是由一系列的实体以及这些实体间的联系构成的。</a:t>
            </a:r>
          </a:p>
          <a:p>
            <a:endParaRPr lang="zh-CN" altLang="en-US" dirty="0"/>
          </a:p>
        </p:txBody>
      </p:sp>
    </p:spTree>
    <p:extLst>
      <p:ext uri="{BB962C8B-B14F-4D97-AF65-F5344CB8AC3E}">
        <p14:creationId xmlns:p14="http://schemas.microsoft.com/office/powerpoint/2010/main" val="66157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ER</a:t>
            </a:r>
            <a:r>
              <a:rPr lang="zh-CN" altLang="en-US" dirty="0"/>
              <a:t>图的概念</a:t>
            </a:r>
          </a:p>
        </p:txBody>
      </p:sp>
      <p:sp>
        <p:nvSpPr>
          <p:cNvPr id="3" name="内容占位符 2"/>
          <p:cNvSpPr>
            <a:spLocks noGrp="1"/>
          </p:cNvSpPr>
          <p:nvPr>
            <p:ph idx="1"/>
          </p:nvPr>
        </p:nvSpPr>
        <p:spPr/>
        <p:txBody>
          <a:bodyPr/>
          <a:lstStyle/>
          <a:p>
            <a:r>
              <a:rPr lang="en-US" altLang="zh-CN" dirty="0"/>
              <a:t>ER</a:t>
            </a:r>
            <a:r>
              <a:rPr lang="zh-CN" altLang="en-US" dirty="0"/>
              <a:t>表示</a:t>
            </a:r>
            <a:r>
              <a:rPr lang="en-US" altLang="zh-CN" dirty="0"/>
              <a:t>Entity Relationship</a:t>
            </a:r>
            <a:r>
              <a:rPr lang="zh-CN" altLang="en-US" dirty="0"/>
              <a:t>，即实体－联系。</a:t>
            </a:r>
          </a:p>
          <a:p>
            <a:r>
              <a:rPr lang="zh-CN" altLang="en-US"/>
              <a:t>一种可应用</a:t>
            </a:r>
            <a:r>
              <a:rPr lang="zh-CN" altLang="en-US" dirty="0"/>
              <a:t>于关系型数据库</a:t>
            </a:r>
            <a:r>
              <a:rPr lang="en-US" altLang="zh-CN" dirty="0"/>
              <a:t>(</a:t>
            </a:r>
            <a:r>
              <a:rPr lang="zh-CN" altLang="en-US" dirty="0"/>
              <a:t>但不限于关系型</a:t>
            </a:r>
            <a:r>
              <a:rPr lang="en-US" altLang="zh-CN" dirty="0"/>
              <a:t>)</a:t>
            </a:r>
            <a:r>
              <a:rPr lang="zh-CN" altLang="en-US" dirty="0"/>
              <a:t>概念设计的建模方法。</a:t>
            </a:r>
          </a:p>
          <a:p>
            <a:r>
              <a:rPr lang="zh-CN" altLang="en-US" dirty="0"/>
              <a:t>最早由陈品山</a:t>
            </a:r>
            <a:r>
              <a:rPr lang="en-US" altLang="zh-CN" dirty="0"/>
              <a:t>(Peter Pin-Shan Chen)</a:t>
            </a:r>
            <a:r>
              <a:rPr lang="zh-CN" altLang="en-US" dirty="0"/>
              <a:t>在</a:t>
            </a:r>
            <a:r>
              <a:rPr lang="en-US" altLang="zh-CN" dirty="0"/>
              <a:t>1976</a:t>
            </a:r>
            <a:r>
              <a:rPr lang="zh-CN" altLang="en-US" dirty="0"/>
              <a:t>年提出，是数据库概念设计的主要方法。</a:t>
            </a:r>
          </a:p>
          <a:p>
            <a:endParaRPr lang="zh-CN" altLang="en-US" dirty="0"/>
          </a:p>
        </p:txBody>
      </p:sp>
    </p:spTree>
    <p:extLst>
      <p:ext uri="{BB962C8B-B14F-4D97-AF65-F5344CB8AC3E}">
        <p14:creationId xmlns:p14="http://schemas.microsoft.com/office/powerpoint/2010/main" val="126392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陈品山</a:t>
            </a:r>
          </a:p>
        </p:txBody>
      </p:sp>
      <p:sp>
        <p:nvSpPr>
          <p:cNvPr id="3" name="内容占位符 2"/>
          <p:cNvSpPr>
            <a:spLocks noGrp="1"/>
          </p:cNvSpPr>
          <p:nvPr>
            <p:ph idx="1"/>
          </p:nvPr>
        </p:nvSpPr>
        <p:spPr/>
        <p:txBody>
          <a:bodyPr/>
          <a:lstStyle/>
          <a:p>
            <a:r>
              <a:rPr lang="en-US" altLang="zh-CN" dirty="0"/>
              <a:t>1947</a:t>
            </a:r>
            <a:r>
              <a:rPr lang="zh-CN" altLang="en-US" dirty="0"/>
              <a:t>，生于台中市</a:t>
            </a:r>
          </a:p>
          <a:p>
            <a:r>
              <a:rPr lang="en-US" altLang="zh-CN" dirty="0"/>
              <a:t>1968</a:t>
            </a:r>
            <a:r>
              <a:rPr lang="zh-CN" altLang="en-US" dirty="0"/>
              <a:t>，毕业于台湾大学，</a:t>
            </a:r>
            <a:r>
              <a:rPr lang="en-US" altLang="zh-CN" dirty="0"/>
              <a:t>BS</a:t>
            </a:r>
            <a:r>
              <a:rPr lang="zh-CN" altLang="en-US" dirty="0"/>
              <a:t>，</a:t>
            </a:r>
            <a:r>
              <a:rPr lang="en-US" altLang="zh-CN" dirty="0"/>
              <a:t>EE</a:t>
            </a:r>
          </a:p>
          <a:p>
            <a:r>
              <a:rPr lang="en-US" altLang="zh-CN" dirty="0"/>
              <a:t>1973</a:t>
            </a:r>
            <a:r>
              <a:rPr lang="zh-CN" altLang="en-US" dirty="0"/>
              <a:t>，</a:t>
            </a:r>
            <a:r>
              <a:rPr lang="en-US" altLang="zh-CN" dirty="0"/>
              <a:t>Harvard</a:t>
            </a:r>
            <a:r>
              <a:rPr lang="zh-CN" altLang="en-US" dirty="0"/>
              <a:t>，</a:t>
            </a:r>
            <a:r>
              <a:rPr lang="en-US" altLang="zh-CN" dirty="0"/>
              <a:t>PhD</a:t>
            </a:r>
          </a:p>
          <a:p>
            <a:r>
              <a:rPr lang="en-US" altLang="zh-CN"/>
              <a:t>1976</a:t>
            </a:r>
            <a:r>
              <a:rPr lang="zh-CN" altLang="en-US"/>
              <a:t>，发表</a:t>
            </a:r>
            <a:r>
              <a:rPr lang="en-US" altLang="zh-CN" dirty="0"/>
              <a:t>The Entity–Relationship Model – Toward A Unified View of Data</a:t>
            </a:r>
          </a:p>
          <a:p>
            <a:r>
              <a:rPr lang="zh-CN" altLang="en-US" dirty="0"/>
              <a:t>曾在</a:t>
            </a:r>
            <a:r>
              <a:rPr lang="en-US" altLang="zh-CN" dirty="0"/>
              <a:t>IBM</a:t>
            </a:r>
            <a:r>
              <a:rPr lang="zh-CN" altLang="en-US" dirty="0"/>
              <a:t>，</a:t>
            </a:r>
            <a:r>
              <a:rPr lang="en-US" altLang="zh-CN" dirty="0"/>
              <a:t>Honeywell</a:t>
            </a:r>
            <a:r>
              <a:rPr lang="zh-CN" altLang="en-US" dirty="0"/>
              <a:t>，</a:t>
            </a:r>
            <a:r>
              <a:rPr lang="en-US" altLang="zh-CN" dirty="0"/>
              <a:t>DEC</a:t>
            </a:r>
            <a:r>
              <a:rPr lang="zh-CN" altLang="en-US" dirty="0"/>
              <a:t>短暂工作</a:t>
            </a:r>
            <a:endParaRPr lang="en-US" altLang="zh-CN" dirty="0"/>
          </a:p>
          <a:p>
            <a:r>
              <a:rPr lang="en-US" altLang="zh-CN" dirty="0"/>
              <a:t>1974~1978</a:t>
            </a:r>
            <a:r>
              <a:rPr lang="zh-CN" altLang="en-US" dirty="0"/>
              <a:t>，</a:t>
            </a:r>
            <a:r>
              <a:rPr lang="en-US" altLang="zh-CN" dirty="0"/>
              <a:t>Assistant Professor</a:t>
            </a:r>
            <a:r>
              <a:rPr lang="zh-CN" altLang="en-US" dirty="0"/>
              <a:t>，</a:t>
            </a:r>
            <a:r>
              <a:rPr lang="en-US" altLang="zh-CN" dirty="0"/>
              <a:t>MIT</a:t>
            </a:r>
          </a:p>
          <a:p>
            <a:r>
              <a:rPr lang="en-US" altLang="zh-CN" dirty="0"/>
              <a:t>1978~1983</a:t>
            </a:r>
            <a:r>
              <a:rPr lang="zh-CN" altLang="en-US" dirty="0"/>
              <a:t>，</a:t>
            </a:r>
            <a:r>
              <a:rPr lang="en-US" altLang="zh-CN" dirty="0"/>
              <a:t>Associate Professor</a:t>
            </a:r>
            <a:r>
              <a:rPr lang="zh-CN" altLang="en-US" dirty="0"/>
              <a:t>，</a:t>
            </a:r>
            <a:r>
              <a:rPr lang="en-US" altLang="zh-CN" dirty="0"/>
              <a:t>UCLA</a:t>
            </a:r>
          </a:p>
          <a:p>
            <a:r>
              <a:rPr lang="en-US" altLang="zh-CN" dirty="0"/>
              <a:t>1983~2011</a:t>
            </a:r>
            <a:r>
              <a:rPr lang="zh-CN" altLang="en-US" dirty="0"/>
              <a:t>，</a:t>
            </a:r>
            <a:r>
              <a:rPr lang="en-US" altLang="zh-CN" dirty="0"/>
              <a:t>Professor</a:t>
            </a:r>
            <a:r>
              <a:rPr lang="zh-CN" altLang="en-US" dirty="0"/>
              <a:t>，</a:t>
            </a:r>
            <a:r>
              <a:rPr lang="en-US" altLang="zh-CN" dirty="0"/>
              <a:t>Louisiana </a:t>
            </a:r>
            <a:r>
              <a:rPr lang="en-US" altLang="zh-CN"/>
              <a:t>State University</a:t>
            </a:r>
          </a:p>
          <a:p>
            <a:r>
              <a:rPr lang="zh-CN" altLang="en-US"/>
              <a:t>当前，</a:t>
            </a:r>
            <a:r>
              <a:rPr lang="en-US" altLang="zh-CN"/>
              <a:t>CMU</a:t>
            </a:r>
            <a:endParaRPr lang="en-US" altLang="zh-CN" dirty="0"/>
          </a:p>
          <a:p>
            <a:endParaRPr lang="zh-CN" altLang="en-US" dirty="0"/>
          </a:p>
        </p:txBody>
      </p:sp>
    </p:spTree>
    <p:extLst>
      <p:ext uri="{BB962C8B-B14F-4D97-AF65-F5344CB8AC3E}">
        <p14:creationId xmlns:p14="http://schemas.microsoft.com/office/powerpoint/2010/main" val="531996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ER</a:t>
            </a:r>
            <a:r>
              <a:rPr lang="zh-CN" altLang="en-US" dirty="0"/>
              <a:t>模型的目的</a:t>
            </a:r>
          </a:p>
        </p:txBody>
      </p:sp>
      <p:sp>
        <p:nvSpPr>
          <p:cNvPr id="3" name="内容占位符 2"/>
          <p:cNvSpPr>
            <a:spLocks noGrp="1"/>
          </p:cNvSpPr>
          <p:nvPr>
            <p:ph idx="1"/>
          </p:nvPr>
        </p:nvSpPr>
        <p:spPr/>
        <p:txBody>
          <a:bodyPr/>
          <a:lstStyle/>
          <a:p>
            <a:r>
              <a:rPr lang="zh-CN" altLang="en-US" dirty="0"/>
              <a:t>甲乙方以一种非技术的模型，交流对数据的理解，保证数据库设计反映了企业对数据的使用方式。</a:t>
            </a:r>
          </a:p>
          <a:p>
            <a:r>
              <a:rPr lang="zh-CN" altLang="en-US" dirty="0"/>
              <a:t>以直观的形式开始数据库设计过程。</a:t>
            </a:r>
          </a:p>
          <a:p>
            <a:endParaRPr lang="zh-CN" altLang="en-US" dirty="0"/>
          </a:p>
        </p:txBody>
      </p:sp>
    </p:spTree>
    <p:extLst>
      <p:ext uri="{BB962C8B-B14F-4D97-AF65-F5344CB8AC3E}">
        <p14:creationId xmlns:p14="http://schemas.microsoft.com/office/powerpoint/2010/main" val="1343510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ER</a:t>
            </a:r>
            <a:r>
              <a:rPr lang="zh-CN" altLang="en-US" dirty="0"/>
              <a:t>图准备</a:t>
            </a:r>
          </a:p>
        </p:txBody>
      </p:sp>
      <p:sp>
        <p:nvSpPr>
          <p:cNvPr id="3" name="内容占位符 2"/>
          <p:cNvSpPr>
            <a:spLocks noGrp="1"/>
          </p:cNvSpPr>
          <p:nvPr>
            <p:ph idx="1"/>
          </p:nvPr>
        </p:nvSpPr>
        <p:spPr/>
        <p:txBody>
          <a:bodyPr/>
          <a:lstStyle/>
          <a:p>
            <a:r>
              <a:rPr lang="zh-CN" altLang="en-US" dirty="0"/>
              <a:t>抽象出实体</a:t>
            </a:r>
            <a:endParaRPr lang="en-US" altLang="zh-CN" dirty="0"/>
          </a:p>
          <a:p>
            <a:r>
              <a:rPr lang="zh-CN" altLang="en-US" dirty="0"/>
              <a:t>抽象出实体间</a:t>
            </a:r>
            <a:r>
              <a:rPr lang="zh-CN" altLang="en-US"/>
              <a:t>的联系 </a:t>
            </a:r>
            <a:endParaRPr lang="en-US" altLang="zh-CN"/>
          </a:p>
          <a:p>
            <a:r>
              <a:rPr lang="zh-CN" altLang="en-US"/>
              <a:t>得到</a:t>
            </a:r>
            <a:r>
              <a:rPr lang="zh-CN" altLang="en-US" dirty="0"/>
              <a:t>实体属性</a:t>
            </a:r>
            <a:endParaRPr lang="en-US" altLang="zh-CN" dirty="0"/>
          </a:p>
          <a:p>
            <a:r>
              <a:rPr lang="zh-CN" altLang="en-US" dirty="0"/>
              <a:t>得到联系属性</a:t>
            </a:r>
          </a:p>
        </p:txBody>
      </p:sp>
    </p:spTree>
    <p:extLst>
      <p:ext uri="{BB962C8B-B14F-4D97-AF65-F5344CB8AC3E}">
        <p14:creationId xmlns:p14="http://schemas.microsoft.com/office/powerpoint/2010/main" val="2010909674"/>
      </p:ext>
    </p:extLst>
  </p:cSld>
  <p:clrMapOvr>
    <a:masterClrMapping/>
  </p:clrMapOvr>
</p:sld>
</file>

<file path=ppt/theme/theme1.xml><?xml version="1.0" encoding="utf-8"?>
<a:theme xmlns:a="http://schemas.openxmlformats.org/drawingml/2006/main" name="Office 主题​​">
  <a:themeElements>
    <a:clrScheme name="自定义 1">
      <a:dk1>
        <a:srgbClr val="FFFF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奥斯汀">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精装书">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第一章 数据库技术基础3.0.potx" id="{0C4891AA-DFDA-423A-9AB5-40E3C2A9E7D8}" vid="{C2401741-280E-4530-B20C-76B9544EF2E8}"/>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518</TotalTime>
  <Words>1163</Words>
  <Application>Microsoft Office PowerPoint</Application>
  <PresentationFormat>宽屏</PresentationFormat>
  <Paragraphs>190</Paragraphs>
  <Slides>30</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华文琥珀</vt:lpstr>
      <vt:lpstr>宋体</vt:lpstr>
      <vt:lpstr>幼圆</vt:lpstr>
      <vt:lpstr>Arial</vt:lpstr>
      <vt:lpstr>Century Gothic</vt:lpstr>
      <vt:lpstr>Consolas</vt:lpstr>
      <vt:lpstr>Times New Roman</vt:lpstr>
      <vt:lpstr>Ubuntu Mono</vt:lpstr>
      <vt:lpstr>Office 主题​​</vt:lpstr>
      <vt:lpstr>10</vt:lpstr>
      <vt:lpstr>数据库设计</vt:lpstr>
      <vt:lpstr>需求分析的主要任务</vt:lpstr>
      <vt:lpstr>数据库设计的任务</vt:lpstr>
      <vt:lpstr>实体-联系的概念</vt:lpstr>
      <vt:lpstr>ER图的概念</vt:lpstr>
      <vt:lpstr>陈品山</vt:lpstr>
      <vt:lpstr>ER模型的目的</vt:lpstr>
      <vt:lpstr>ER图准备</vt:lpstr>
      <vt:lpstr>ER图的画法</vt:lpstr>
      <vt:lpstr>UML画法</vt:lpstr>
      <vt:lpstr>ER图示例</vt:lpstr>
      <vt:lpstr>联系的映射约束</vt:lpstr>
      <vt:lpstr>映射约束的种类</vt:lpstr>
      <vt:lpstr>ER图转化为表</vt:lpstr>
      <vt:lpstr>一对一联系转化为表</vt:lpstr>
      <vt:lpstr>一对多联系转化为表</vt:lpstr>
      <vt:lpstr>多对多联系</vt:lpstr>
      <vt:lpstr>实例</vt:lpstr>
      <vt:lpstr>范式</vt:lpstr>
      <vt:lpstr>emp和dept表合并产生的问题</vt:lpstr>
      <vt:lpstr>Insert异常</vt:lpstr>
      <vt:lpstr>Deletion异常</vt:lpstr>
      <vt:lpstr>Update异常(适用于普通表格)</vt:lpstr>
      <vt:lpstr>第一范式</vt:lpstr>
      <vt:lpstr>如何转化为第一范式</vt:lpstr>
      <vt:lpstr>第二范式</vt:lpstr>
      <vt:lpstr>如何转化为第二范式</vt:lpstr>
      <vt:lpstr>第三范式</vt:lpstr>
      <vt:lpstr>如何转化为第三范式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aiwu li</cp:lastModifiedBy>
  <cp:revision>159</cp:revision>
  <dcterms:created xsi:type="dcterms:W3CDTF">2015-08-21T10:03:15Z</dcterms:created>
  <dcterms:modified xsi:type="dcterms:W3CDTF">2023-11-08T01:27:00Z</dcterms:modified>
</cp:coreProperties>
</file>